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66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794067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/>
              <a:t>比特币</a:t>
            </a:r>
            <a:endParaRPr lang="zh-CN" altLang="en-US" sz="6000" b="1"/>
          </a:p>
          <a:p>
            <a:r>
              <a:rPr lang="en-US" altLang="zh-CN" sz="4800"/>
              <a:t>—</a:t>
            </a:r>
            <a:r>
              <a:rPr lang="zh-CN" altLang="en-US" sz="4800"/>
              <a:t>比特币的前世今身</a:t>
            </a:r>
            <a:endParaRPr lang="zh-CN" altLang="en-US" sz="480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7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265" y="1328420"/>
            <a:ext cx="2636520" cy="8223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25931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635"/>
            <a:ext cx="12191365" cy="68567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/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" y="1156970"/>
            <a:ext cx="2387600" cy="7918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-635"/>
            <a:ext cx="1219200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图片 1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19200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118745"/>
            <a:ext cx="12192635" cy="69773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" name="图片 18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76455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图片 19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0"/>
          <p:cNvPicPr/>
          <p:nvPr/>
        </p:nvPicPr>
        <p:blipFill>
          <a:blip r:embed="rId1"/>
          <a:stretch>
            <a:fillRect/>
          </a:stretch>
        </p:blipFill>
        <p:spPr>
          <a:xfrm>
            <a:off x="-103505" y="635"/>
            <a:ext cx="12367895" cy="68573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5" y="1193165"/>
            <a:ext cx="2502535" cy="8674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" name="图片 2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" name="图片 2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19200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" name="图片 25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635"/>
            <a:ext cx="12190730" cy="68573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" name="图片 26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191365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" name="图片 29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192000" cy="68592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" name="图片 30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-635"/>
            <a:ext cx="12190730" cy="6858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" name="图片 32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" name="图片 3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515" y="4742815"/>
            <a:ext cx="3350895" cy="21151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M1Zjg5NjBlOWY5NzZkZjJkNWFhY2NhNzQ2M2Q3OT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WPS 演示</Application>
  <PresentationFormat>宽屏</PresentationFormat>
  <Paragraphs>3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baohy</dc:creator>
  <cp:lastModifiedBy>世界之大</cp:lastModifiedBy>
  <cp:revision>11</cp:revision>
  <dcterms:created xsi:type="dcterms:W3CDTF">2023-08-09T12:44:00Z</dcterms:created>
  <dcterms:modified xsi:type="dcterms:W3CDTF">2024-03-27T23:49:14Z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2052-12.1.0.16388</vt:lpwstr>
  </property>
</Properties>
</file>