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9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5" r:id="rId41"/>
  </p:sldIdLst>
  <p:sldSz cx="12192000" cy="6858000"/>
  <p:notesSz cx="6858000" cy="9144000"/>
  <p:custDataLst>
    <p:tags r:id="rId4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5" Type="http://schemas.openxmlformats.org/officeDocument/2006/relationships/tags" Target="tags/tag1.xml"/><Relationship Id="rId44" Type="http://schemas.openxmlformats.org/officeDocument/2006/relationships/tableStyles" Target="tableStyles.xml"/><Relationship Id="rId43" Type="http://schemas.openxmlformats.org/officeDocument/2006/relationships/viewProps" Target="viewProps.xml"/><Relationship Id="rId42" Type="http://schemas.openxmlformats.org/officeDocument/2006/relationships/presProps" Target="presProps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82FE9-B0DD-A64D-9D29-4C99D77B20B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2907A-DD69-F240-A82D-C57C93AB6AD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82FE9-B0DD-A64D-9D29-4C99D77B20B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2907A-DD69-F240-A82D-C57C93AB6AD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82FE9-B0DD-A64D-9D29-4C99D77B20B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2907A-DD69-F240-A82D-C57C93AB6AD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82FE9-B0DD-A64D-9D29-4C99D77B20B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2907A-DD69-F240-A82D-C57C93AB6AD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82FE9-B0DD-A64D-9D29-4C99D77B20B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2907A-DD69-F240-A82D-C57C93AB6AD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82FE9-B0DD-A64D-9D29-4C99D77B20B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2907A-DD69-F240-A82D-C57C93AB6AD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82FE9-B0DD-A64D-9D29-4C99D77B20B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2907A-DD69-F240-A82D-C57C93AB6AD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82FE9-B0DD-A64D-9D29-4C99D77B20B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2907A-DD69-F240-A82D-C57C93AB6AD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82FE9-B0DD-A64D-9D29-4C99D77B20B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2907A-DD69-F240-A82D-C57C93AB6AD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82FE9-B0DD-A64D-9D29-4C99D77B20B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2907A-DD69-F240-A82D-C57C93AB6AD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82FE9-B0DD-A64D-9D29-4C99D77B20B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2907A-DD69-F240-A82D-C57C93AB6AD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82FE9-B0DD-A64D-9D29-4C99D77B20B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42907A-DD69-F240-A82D-C57C93AB6AD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2.png"/><Relationship Id="rId1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72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35" y="0"/>
            <a:ext cx="12190095" cy="6858000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2"/>
          <a:stretch>
            <a:fillRect/>
          </a:stretch>
        </p:blipFill>
        <p:spPr>
          <a:xfrm>
            <a:off x="716915" y="2449195"/>
            <a:ext cx="5986780" cy="162115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03250" y="2037715"/>
            <a:ext cx="10511790" cy="51295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6000" b="1"/>
              <a:t>比特币</a:t>
            </a:r>
            <a:endParaRPr lang="zh-CN" altLang="en-US" sz="6000" b="1"/>
          </a:p>
          <a:p>
            <a:r>
              <a:rPr lang="en-US" altLang="zh-CN" sz="4800"/>
              <a:t>—</a:t>
            </a:r>
            <a:r>
              <a:rPr lang="zh-CN" altLang="en-US" sz="4800"/>
              <a:t>区块高度，51%攻击，矿池与算力</a:t>
            </a:r>
            <a:endParaRPr lang="zh-CN" altLang="en-US" sz="4800"/>
          </a:p>
        </p:txBody>
      </p:sp>
      <p:pic>
        <p:nvPicPr>
          <p:cNvPr id="9" name="图片 8"/>
          <p:cNvPicPr/>
          <p:nvPr/>
        </p:nvPicPr>
        <p:blipFill>
          <a:blip r:embed="rId3"/>
          <a:stretch>
            <a:fillRect/>
          </a:stretch>
        </p:blipFill>
        <p:spPr>
          <a:xfrm>
            <a:off x="355600" y="386715"/>
            <a:ext cx="3484245" cy="5994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4040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19710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24867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192001" cy="687698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906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"/>
            <a:ext cx="12194102" cy="685800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1430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20222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8559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928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459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75376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-1"/>
            <a:ext cx="12191361" cy="6858001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5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63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-1"/>
            <a:ext cx="12176851" cy="6858001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2614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18385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20407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-1"/>
            <a:ext cx="12186935" cy="6858001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6936.jpg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635" y="0"/>
            <a:ext cx="12191365" cy="6858635"/>
          </a:xfrm>
          <a:prstGeom prst="rect">
            <a:avLst/>
          </a:prstGeom>
        </p:spPr>
      </p:pic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3259455" y="5500370"/>
            <a:ext cx="2837180" cy="60007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ZTM1Zjg5NjBlOWY5NzZkZjJkNWFhY2NhNzQ2M2Q3OTM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</Words>
  <Application>WPS 演示</Application>
  <PresentationFormat>宽屏</PresentationFormat>
  <Paragraphs>3</Paragraphs>
  <Slides>39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48" baseType="lpstr">
      <vt:lpstr>Arial</vt:lpstr>
      <vt:lpstr>宋体</vt:lpstr>
      <vt:lpstr>Wingdings</vt:lpstr>
      <vt:lpstr>微软雅黑</vt:lpstr>
      <vt:lpstr>Arial Unicode MS</vt:lpstr>
      <vt:lpstr>等线 Light</vt:lpstr>
      <vt:lpstr>等线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世界之大</cp:lastModifiedBy>
  <cp:revision>3</cp:revision>
  <dcterms:created xsi:type="dcterms:W3CDTF">2024-03-27T14:41:00Z</dcterms:created>
  <dcterms:modified xsi:type="dcterms:W3CDTF">2024-03-27T15:43:12Z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C9B540379D3D49CCB44F521C5E949144_12</vt:lpwstr>
  </property>
  <property fmtid="{D5CDD505-2E9C-101B-9397-08002B2CF9AE}" pid="3" name="KSOProductBuildVer">
    <vt:lpwstr>2052-12.1.0.16388</vt:lpwstr>
  </property>
</Properties>
</file>