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handoutMasterIdLst>
    <p:handoutMasterId r:id="rId96"/>
  </p:handoutMasterIdLst>
  <p:sldIdLst>
    <p:sldId id="256" r:id="rId2"/>
    <p:sldId id="550" r:id="rId3"/>
    <p:sldId id="777" r:id="rId4"/>
    <p:sldId id="557" r:id="rId5"/>
    <p:sldId id="340" r:id="rId6"/>
    <p:sldId id="348" r:id="rId7"/>
    <p:sldId id="349" r:id="rId8"/>
    <p:sldId id="341" r:id="rId9"/>
    <p:sldId id="342" r:id="rId10"/>
    <p:sldId id="573" r:id="rId11"/>
    <p:sldId id="343" r:id="rId12"/>
    <p:sldId id="350" r:id="rId13"/>
    <p:sldId id="575" r:id="rId14"/>
    <p:sldId id="576" r:id="rId15"/>
    <p:sldId id="571" r:id="rId16"/>
    <p:sldId id="581" r:id="rId17"/>
    <p:sldId id="584" r:id="rId18"/>
    <p:sldId id="585" r:id="rId19"/>
    <p:sldId id="587" r:id="rId20"/>
    <p:sldId id="586" r:id="rId21"/>
    <p:sldId id="588" r:id="rId22"/>
    <p:sldId id="589" r:id="rId23"/>
    <p:sldId id="590" r:id="rId24"/>
    <p:sldId id="591" r:id="rId25"/>
    <p:sldId id="592" r:id="rId26"/>
    <p:sldId id="593" r:id="rId27"/>
    <p:sldId id="594" r:id="rId28"/>
    <p:sldId id="595" r:id="rId29"/>
    <p:sldId id="580" r:id="rId30"/>
    <p:sldId id="598" r:id="rId31"/>
    <p:sldId id="597" r:id="rId32"/>
    <p:sldId id="596" r:id="rId33"/>
    <p:sldId id="583" r:id="rId34"/>
    <p:sldId id="652" r:id="rId35"/>
    <p:sldId id="653" r:id="rId36"/>
    <p:sldId id="766" r:id="rId37"/>
    <p:sldId id="767" r:id="rId38"/>
    <p:sldId id="654" r:id="rId39"/>
    <p:sldId id="261" r:id="rId40"/>
    <p:sldId id="775" r:id="rId41"/>
    <p:sldId id="778" r:id="rId42"/>
    <p:sldId id="599" r:id="rId43"/>
    <p:sldId id="600" r:id="rId44"/>
    <p:sldId id="601" r:id="rId45"/>
    <p:sldId id="602" r:id="rId46"/>
    <p:sldId id="603" r:id="rId47"/>
    <p:sldId id="604" r:id="rId48"/>
    <p:sldId id="605" r:id="rId49"/>
    <p:sldId id="606" r:id="rId50"/>
    <p:sldId id="607" r:id="rId51"/>
    <p:sldId id="608" r:id="rId52"/>
    <p:sldId id="609" r:id="rId53"/>
    <p:sldId id="611" r:id="rId54"/>
    <p:sldId id="610" r:id="rId55"/>
    <p:sldId id="612" r:id="rId56"/>
    <p:sldId id="613" r:id="rId57"/>
    <p:sldId id="625" r:id="rId58"/>
    <p:sldId id="628" r:id="rId59"/>
    <p:sldId id="630" r:id="rId60"/>
    <p:sldId id="626" r:id="rId61"/>
    <p:sldId id="631" r:id="rId62"/>
    <p:sldId id="632" r:id="rId63"/>
    <p:sldId id="627" r:id="rId64"/>
    <p:sldId id="633" r:id="rId65"/>
    <p:sldId id="637" r:id="rId66"/>
    <p:sldId id="638" r:id="rId67"/>
    <p:sldId id="639" r:id="rId68"/>
    <p:sldId id="614" r:id="rId69"/>
    <p:sldId id="641" r:id="rId70"/>
    <p:sldId id="642" r:id="rId71"/>
    <p:sldId id="643" r:id="rId72"/>
    <p:sldId id="644" r:id="rId73"/>
    <p:sldId id="646" r:id="rId74"/>
    <p:sldId id="647" r:id="rId75"/>
    <p:sldId id="648" r:id="rId76"/>
    <p:sldId id="649" r:id="rId77"/>
    <p:sldId id="650" r:id="rId78"/>
    <p:sldId id="655" r:id="rId79"/>
    <p:sldId id="656" r:id="rId80"/>
    <p:sldId id="657" r:id="rId81"/>
    <p:sldId id="658" r:id="rId82"/>
    <p:sldId id="651" r:id="rId83"/>
    <p:sldId id="659" r:id="rId84"/>
    <p:sldId id="660" r:id="rId85"/>
    <p:sldId id="661" r:id="rId86"/>
    <p:sldId id="662" r:id="rId87"/>
    <p:sldId id="667" r:id="rId88"/>
    <p:sldId id="709" r:id="rId89"/>
    <p:sldId id="669" r:id="rId90"/>
    <p:sldId id="670" r:id="rId91"/>
    <p:sldId id="518" r:id="rId92"/>
    <p:sldId id="522" r:id="rId93"/>
    <p:sldId id="479" r:id="rId94"/>
  </p:sldIdLst>
  <p:sldSz cx="9144000" cy="6858000" type="screen4x3"/>
  <p:notesSz cx="9296400" cy="70104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7CAAC"/>
    <a:srgbClr val="FAFAF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4" autoAdjust="0"/>
    <p:restoredTop sz="87925" autoAdjust="0"/>
  </p:normalViewPr>
  <p:slideViewPr>
    <p:cSldViewPr>
      <p:cViewPr varScale="1">
        <p:scale>
          <a:sx n="143" d="100"/>
          <a:sy n="143" d="100"/>
        </p:scale>
        <p:origin x="2340" y="120"/>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image" Target="../media/image2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E2624A7A-3166-412D-B7F4-B69BDE15313B}"/>
              </a:ext>
            </a:extLst>
          </p:cNvPr>
          <p:cNvSpPr>
            <a:spLocks noGrp="1"/>
          </p:cNvSpPr>
          <p:nvPr>
            <p:ph type="hdr" sz="quarter"/>
          </p:nvPr>
        </p:nvSpPr>
        <p:spPr>
          <a:xfrm>
            <a:off x="0" y="0"/>
            <a:ext cx="4029075" cy="3508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3806D79A-2C96-41D9-ADC6-95902A14C037}"/>
              </a:ext>
            </a:extLst>
          </p:cNvPr>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CC1DF5FA-659A-4DD1-830B-D25F7DA4FD5D}" type="datetimeFigureOut">
              <a:rPr lang="zh-CN" altLang="en-US"/>
              <a:pPr>
                <a:defRPr/>
              </a:pPr>
              <a:t>2023/12/12</a:t>
            </a:fld>
            <a:endParaRPr lang="zh-CN" altLang="en-US"/>
          </a:p>
        </p:txBody>
      </p:sp>
      <p:sp>
        <p:nvSpPr>
          <p:cNvPr id="4" name="页脚占位符 3">
            <a:extLst>
              <a:ext uri="{FF2B5EF4-FFF2-40B4-BE49-F238E27FC236}">
                <a16:creationId xmlns:a16="http://schemas.microsoft.com/office/drawing/2014/main" id="{2440AC13-5D2F-4C0F-9F1E-4EF93AABA504}"/>
              </a:ext>
            </a:extLst>
          </p:cNvPr>
          <p:cNvSpPr>
            <a:spLocks noGrp="1"/>
          </p:cNvSpPr>
          <p:nvPr>
            <p:ph type="ftr" sz="quarter" idx="2"/>
          </p:nvPr>
        </p:nvSpPr>
        <p:spPr>
          <a:xfrm>
            <a:off x="0" y="6657975"/>
            <a:ext cx="4029075" cy="3508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5D15F327-0E13-4556-84C1-BCB57D6E375E}"/>
              </a:ext>
            </a:extLst>
          </p:cNvPr>
          <p:cNvSpPr>
            <a:spLocks noGrp="1"/>
          </p:cNvSpPr>
          <p:nvPr>
            <p:ph type="sldNum" sz="quarter" idx="3"/>
          </p:nvPr>
        </p:nvSpPr>
        <p:spPr>
          <a:xfrm>
            <a:off x="5265738" y="6657975"/>
            <a:ext cx="4029075" cy="3508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F0883022-B403-4721-A1C8-74DEE542433A}" type="slidenum">
              <a:rPr lang="zh-CN" altLang="en-US"/>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51CF444-744C-4C4E-B103-251A06E7F5D0}"/>
              </a:ext>
            </a:extLst>
          </p:cNvPr>
          <p:cNvSpPr>
            <a:spLocks noGrp="1"/>
          </p:cNvSpPr>
          <p:nvPr>
            <p:ph type="hdr" sz="quarter"/>
          </p:nvPr>
        </p:nvSpPr>
        <p:spPr>
          <a:xfrm>
            <a:off x="0" y="0"/>
            <a:ext cx="4029075" cy="350838"/>
          </a:xfrm>
          <a:prstGeom prst="rect">
            <a:avLst/>
          </a:prstGeom>
        </p:spPr>
        <p:txBody>
          <a:bodyPr vert="horz" lIns="93174" tIns="46587" rIns="93174" bIns="46587"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3FEB2152-186F-492F-BEC5-FA3D22575DC0}"/>
              </a:ext>
            </a:extLst>
          </p:cNvPr>
          <p:cNvSpPr>
            <a:spLocks noGrp="1"/>
          </p:cNvSpPr>
          <p:nvPr>
            <p:ph type="dt" idx="1"/>
          </p:nvPr>
        </p:nvSpPr>
        <p:spPr>
          <a:xfrm>
            <a:off x="5265738" y="0"/>
            <a:ext cx="4029075" cy="350838"/>
          </a:xfrm>
          <a:prstGeom prst="rect">
            <a:avLst/>
          </a:prstGeom>
        </p:spPr>
        <p:txBody>
          <a:bodyPr vert="horz" lIns="93174" tIns="46587" rIns="93174" bIns="46587" rtlCol="0"/>
          <a:lstStyle>
            <a:lvl1pPr algn="r" eaLnBrk="1" fontAlgn="auto" hangingPunct="1">
              <a:spcBef>
                <a:spcPts val="0"/>
              </a:spcBef>
              <a:spcAft>
                <a:spcPts val="0"/>
              </a:spcAft>
              <a:defRPr sz="1200">
                <a:latin typeface="+mn-lt"/>
                <a:ea typeface="+mn-ea"/>
              </a:defRPr>
            </a:lvl1pPr>
          </a:lstStyle>
          <a:p>
            <a:pPr>
              <a:defRPr/>
            </a:pPr>
            <a:fld id="{B1568624-9284-41F9-B4F7-E471F56BB0A4}" type="datetimeFigureOut">
              <a:rPr lang="zh-CN" altLang="en-US"/>
              <a:pPr>
                <a:defRPr/>
              </a:pPr>
              <a:t>2023/12/12</a:t>
            </a:fld>
            <a:endParaRPr lang="zh-CN" altLang="en-US"/>
          </a:p>
        </p:txBody>
      </p:sp>
      <p:sp>
        <p:nvSpPr>
          <p:cNvPr id="4" name="幻灯片图像占位符 3">
            <a:extLst>
              <a:ext uri="{FF2B5EF4-FFF2-40B4-BE49-F238E27FC236}">
                <a16:creationId xmlns:a16="http://schemas.microsoft.com/office/drawing/2014/main" id="{7689A50B-02DB-4199-9F5F-78F776188878}"/>
              </a:ext>
            </a:extLst>
          </p:cNvPr>
          <p:cNvSpPr>
            <a:spLocks noGrp="1" noRot="1" noChangeAspect="1"/>
          </p:cNvSpPr>
          <p:nvPr>
            <p:ph type="sldImg" idx="2"/>
          </p:nvPr>
        </p:nvSpPr>
        <p:spPr>
          <a:xfrm>
            <a:off x="2897188" y="527050"/>
            <a:ext cx="3502025" cy="2627313"/>
          </a:xfrm>
          <a:prstGeom prst="rect">
            <a:avLst/>
          </a:prstGeom>
          <a:noFill/>
          <a:ln w="12700">
            <a:solidFill>
              <a:prstClr val="black"/>
            </a:solidFill>
          </a:ln>
        </p:spPr>
        <p:txBody>
          <a:bodyPr vert="horz" lIns="93174" tIns="46587" rIns="93174" bIns="46587" rtlCol="0" anchor="ctr"/>
          <a:lstStyle/>
          <a:p>
            <a:pPr lvl="0"/>
            <a:endParaRPr lang="zh-CN" altLang="en-US" noProof="0"/>
          </a:p>
        </p:txBody>
      </p:sp>
      <p:sp>
        <p:nvSpPr>
          <p:cNvPr id="5" name="备注占位符 4">
            <a:extLst>
              <a:ext uri="{FF2B5EF4-FFF2-40B4-BE49-F238E27FC236}">
                <a16:creationId xmlns:a16="http://schemas.microsoft.com/office/drawing/2014/main" id="{CB64F6D7-C383-4BC2-9893-DCE9B89C14D5}"/>
              </a:ext>
            </a:extLst>
          </p:cNvPr>
          <p:cNvSpPr>
            <a:spLocks noGrp="1"/>
          </p:cNvSpPr>
          <p:nvPr>
            <p:ph type="body" sz="quarter" idx="3"/>
          </p:nvPr>
        </p:nvSpPr>
        <p:spPr>
          <a:xfrm>
            <a:off x="930275" y="3330575"/>
            <a:ext cx="7435850" cy="3154363"/>
          </a:xfrm>
          <a:prstGeom prst="rect">
            <a:avLst/>
          </a:prstGeom>
        </p:spPr>
        <p:txBody>
          <a:bodyPr vert="horz" lIns="93174" tIns="46587" rIns="93174" bIns="46587"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09152CD7-2A54-46FC-80CB-4B61238004DA}"/>
              </a:ext>
            </a:extLst>
          </p:cNvPr>
          <p:cNvSpPr>
            <a:spLocks noGrp="1"/>
          </p:cNvSpPr>
          <p:nvPr>
            <p:ph type="ftr" sz="quarter" idx="4"/>
          </p:nvPr>
        </p:nvSpPr>
        <p:spPr>
          <a:xfrm>
            <a:off x="0" y="6657975"/>
            <a:ext cx="4029075" cy="350838"/>
          </a:xfrm>
          <a:prstGeom prst="rect">
            <a:avLst/>
          </a:prstGeom>
        </p:spPr>
        <p:txBody>
          <a:bodyPr vert="horz" lIns="93174" tIns="46587" rIns="93174" bIns="46587"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5A3A47BF-F8C7-4F4A-AC26-5E5758DA35DF}"/>
              </a:ext>
            </a:extLst>
          </p:cNvPr>
          <p:cNvSpPr>
            <a:spLocks noGrp="1"/>
          </p:cNvSpPr>
          <p:nvPr>
            <p:ph type="sldNum" sz="quarter" idx="5"/>
          </p:nvPr>
        </p:nvSpPr>
        <p:spPr>
          <a:xfrm>
            <a:off x="5265738" y="6657975"/>
            <a:ext cx="4029075" cy="350838"/>
          </a:xfrm>
          <a:prstGeom prst="rect">
            <a:avLst/>
          </a:prstGeom>
        </p:spPr>
        <p:txBody>
          <a:bodyPr vert="horz" wrap="square" lIns="93174" tIns="46587" rIns="93174" bIns="46587" numCol="1" anchor="b" anchorCtr="0" compatLnSpc="1">
            <a:prstTxWarp prst="textNoShape">
              <a:avLst/>
            </a:prstTxWarp>
          </a:bodyPr>
          <a:lstStyle>
            <a:lvl1pPr algn="r" eaLnBrk="1" hangingPunct="1">
              <a:defRPr sz="1200">
                <a:latin typeface="Calibri" panose="020F0502020204030204" pitchFamily="34" charset="0"/>
              </a:defRPr>
            </a:lvl1pPr>
          </a:lstStyle>
          <a:p>
            <a:fld id="{2035A45C-86FB-4989-8C6C-AE7091289C48}" type="slidenum">
              <a:rPr lang="zh-CN" altLang="en-US"/>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a:extLst>
              <a:ext uri="{FF2B5EF4-FFF2-40B4-BE49-F238E27FC236}">
                <a16:creationId xmlns:a16="http://schemas.microsoft.com/office/drawing/2014/main" id="{1857B3C3-65FD-46B2-8AFD-2CA733C4F8B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备注占位符 2">
            <a:extLst>
              <a:ext uri="{FF2B5EF4-FFF2-40B4-BE49-F238E27FC236}">
                <a16:creationId xmlns:a16="http://schemas.microsoft.com/office/drawing/2014/main" id="{1ADA7B6B-DEC5-4033-B8D3-EE6EC87D51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11268" name="灯片编号占位符 3">
            <a:extLst>
              <a:ext uri="{FF2B5EF4-FFF2-40B4-BE49-F238E27FC236}">
                <a16:creationId xmlns:a16="http://schemas.microsoft.com/office/drawing/2014/main" id="{CFB5C928-7884-4E02-82D1-EA53EBBD7D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10A45260-41D6-4A82-B82F-2B1B21D5E2BD}" type="slidenum">
              <a:rPr lang="zh-CN" altLang="en-US"/>
              <a:pPr>
                <a:spcBef>
                  <a:spcPct val="0"/>
                </a:spcBef>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灯片编号占位符 6">
            <a:extLst>
              <a:ext uri="{FF2B5EF4-FFF2-40B4-BE49-F238E27FC236}">
                <a16:creationId xmlns:a16="http://schemas.microsoft.com/office/drawing/2014/main" id="{5F3728F2-2FB5-4878-9FA9-A6D0DE4C762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A2A35AA-54A0-4EE4-9256-71543C3C43FB}" type="slidenum">
              <a:rPr lang="en-US" altLang="zh-CN" sz="1800">
                <a:latin typeface="Arial" panose="020B0604020202020204" pitchFamily="34" charset="0"/>
                <a:cs typeface="Arial" panose="020B0604020202020204" pitchFamily="34" charset="0"/>
              </a:rPr>
              <a:pPr>
                <a:spcBef>
                  <a:spcPct val="0"/>
                </a:spcBef>
              </a:pPr>
              <a:t>4</a:t>
            </a:fld>
            <a:endParaRPr lang="en-US" altLang="zh-CN" sz="1800">
              <a:latin typeface="Arial" panose="020B0604020202020204" pitchFamily="34" charset="0"/>
              <a:cs typeface="Arial" panose="020B0604020202020204" pitchFamily="34" charset="0"/>
            </a:endParaRPr>
          </a:p>
        </p:txBody>
      </p:sp>
      <p:sp>
        <p:nvSpPr>
          <p:cNvPr id="14339" name="幻灯片图像占位符 1">
            <a:extLst>
              <a:ext uri="{FF2B5EF4-FFF2-40B4-BE49-F238E27FC236}">
                <a16:creationId xmlns:a16="http://schemas.microsoft.com/office/drawing/2014/main" id="{7C5BB2A7-6629-48D0-B453-CA3F1560484F}"/>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4340" name="备注占位符 2">
            <a:extLst>
              <a:ext uri="{FF2B5EF4-FFF2-40B4-BE49-F238E27FC236}">
                <a16:creationId xmlns:a16="http://schemas.microsoft.com/office/drawing/2014/main" id="{1F712CD9-B672-4D72-9EA0-4B8BC12FFF6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14341" name="灯片编号占位符 3">
            <a:extLst>
              <a:ext uri="{FF2B5EF4-FFF2-40B4-BE49-F238E27FC236}">
                <a16:creationId xmlns:a16="http://schemas.microsoft.com/office/drawing/2014/main" id="{A209D9D8-B93C-430C-AF07-F826F1AD87F2}"/>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8E8B241D-03EB-4732-A7E2-ED630447FBAC}" type="slidenum">
              <a:rPr lang="en-US" altLang="zh-CN" sz="1800">
                <a:latin typeface="Arial" panose="020B0604020202020204" pitchFamily="34" charset="0"/>
                <a:cs typeface="Arial" panose="020B0604020202020204" pitchFamily="34" charset="0"/>
              </a:rPr>
              <a:pPr eaLnBrk="1" hangingPunct="1">
                <a:spcBef>
                  <a:spcPct val="0"/>
                </a:spcBef>
              </a:pPr>
              <a:t>4</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灯片编号占位符 6">
            <a:extLst>
              <a:ext uri="{FF2B5EF4-FFF2-40B4-BE49-F238E27FC236}">
                <a16:creationId xmlns:a16="http://schemas.microsoft.com/office/drawing/2014/main" id="{54535D9E-D6B1-4983-9728-72B21BE0B27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7727AE5-73F5-472E-BF83-CF7A75D87A58}" type="slidenum">
              <a:rPr lang="en-US" altLang="zh-CN" sz="1800">
                <a:latin typeface="Arial" panose="020B0604020202020204" pitchFamily="34" charset="0"/>
                <a:cs typeface="Arial" panose="020B0604020202020204" pitchFamily="34" charset="0"/>
              </a:rPr>
              <a:pPr>
                <a:spcBef>
                  <a:spcPct val="0"/>
                </a:spcBef>
              </a:pPr>
              <a:t>5</a:t>
            </a:fld>
            <a:endParaRPr lang="en-US" altLang="zh-CN" sz="1800">
              <a:latin typeface="Arial" panose="020B0604020202020204" pitchFamily="34" charset="0"/>
              <a:cs typeface="Arial" panose="020B0604020202020204" pitchFamily="34" charset="0"/>
            </a:endParaRPr>
          </a:p>
        </p:txBody>
      </p:sp>
      <p:sp>
        <p:nvSpPr>
          <p:cNvPr id="16387" name="幻灯片图像占位符 1">
            <a:extLst>
              <a:ext uri="{FF2B5EF4-FFF2-40B4-BE49-F238E27FC236}">
                <a16:creationId xmlns:a16="http://schemas.microsoft.com/office/drawing/2014/main" id="{EBAE2834-2B54-4B6F-B6FA-B43C071915D9}"/>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6388" name="备注占位符 2">
            <a:extLst>
              <a:ext uri="{FF2B5EF4-FFF2-40B4-BE49-F238E27FC236}">
                <a16:creationId xmlns:a16="http://schemas.microsoft.com/office/drawing/2014/main" id="{2A2FDE9C-96E4-4128-81CA-F88597DFB98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16389" name="灯片编号占位符 3">
            <a:extLst>
              <a:ext uri="{FF2B5EF4-FFF2-40B4-BE49-F238E27FC236}">
                <a16:creationId xmlns:a16="http://schemas.microsoft.com/office/drawing/2014/main" id="{F8EE9B8F-3A15-4BDA-A958-A729629B9C99}"/>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0D3F40AC-4791-49B5-A93E-93E7E54C84D4}" type="slidenum">
              <a:rPr lang="en-US" altLang="zh-CN" sz="1800">
                <a:latin typeface="Arial" panose="020B0604020202020204" pitchFamily="34" charset="0"/>
                <a:cs typeface="Arial" panose="020B0604020202020204" pitchFamily="34" charset="0"/>
              </a:rPr>
              <a:pPr eaLnBrk="1" hangingPunct="1">
                <a:spcBef>
                  <a:spcPct val="0"/>
                </a:spcBef>
              </a:pPr>
              <a:t>5</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灯片编号占位符 6">
            <a:extLst>
              <a:ext uri="{FF2B5EF4-FFF2-40B4-BE49-F238E27FC236}">
                <a16:creationId xmlns:a16="http://schemas.microsoft.com/office/drawing/2014/main" id="{52CE1FE2-FF48-4504-8D5A-40A933A06C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48A67E6-6FE4-4AB3-BF01-735FCD4A65CE}" type="slidenum">
              <a:rPr lang="en-US" altLang="zh-CN" sz="1800">
                <a:latin typeface="Arial" panose="020B0604020202020204" pitchFamily="34" charset="0"/>
                <a:cs typeface="Arial" panose="020B0604020202020204" pitchFamily="34" charset="0"/>
              </a:rPr>
              <a:pPr>
                <a:spcBef>
                  <a:spcPct val="0"/>
                </a:spcBef>
              </a:pPr>
              <a:t>6</a:t>
            </a:fld>
            <a:endParaRPr lang="en-US" altLang="zh-CN" sz="1800">
              <a:latin typeface="Arial" panose="020B0604020202020204" pitchFamily="34" charset="0"/>
              <a:cs typeface="Arial" panose="020B0604020202020204" pitchFamily="34" charset="0"/>
            </a:endParaRPr>
          </a:p>
        </p:txBody>
      </p:sp>
      <p:sp>
        <p:nvSpPr>
          <p:cNvPr id="18435" name="幻灯片图像占位符 1">
            <a:extLst>
              <a:ext uri="{FF2B5EF4-FFF2-40B4-BE49-F238E27FC236}">
                <a16:creationId xmlns:a16="http://schemas.microsoft.com/office/drawing/2014/main" id="{5C13A82B-B18D-4093-BCB0-BF0604F6C73E}"/>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8436" name="备注占位符 2">
            <a:extLst>
              <a:ext uri="{FF2B5EF4-FFF2-40B4-BE49-F238E27FC236}">
                <a16:creationId xmlns:a16="http://schemas.microsoft.com/office/drawing/2014/main" id="{0E8F3F86-11E4-405A-9AF0-248AB0F51D6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18437" name="灯片编号占位符 3">
            <a:extLst>
              <a:ext uri="{FF2B5EF4-FFF2-40B4-BE49-F238E27FC236}">
                <a16:creationId xmlns:a16="http://schemas.microsoft.com/office/drawing/2014/main" id="{64D05777-CA0D-4EC8-8660-450F36E5ECCE}"/>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8BA2CC45-8199-4726-B05F-A9D6F1286B31}" type="slidenum">
              <a:rPr lang="en-US" altLang="zh-CN" sz="1800">
                <a:latin typeface="Arial" panose="020B0604020202020204" pitchFamily="34" charset="0"/>
                <a:cs typeface="Arial" panose="020B0604020202020204" pitchFamily="34" charset="0"/>
              </a:rPr>
              <a:pPr eaLnBrk="1" hangingPunct="1">
                <a:spcBef>
                  <a:spcPct val="0"/>
                </a:spcBef>
              </a:pPr>
              <a:t>6</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灯片编号占位符 6">
            <a:extLst>
              <a:ext uri="{FF2B5EF4-FFF2-40B4-BE49-F238E27FC236}">
                <a16:creationId xmlns:a16="http://schemas.microsoft.com/office/drawing/2014/main" id="{2C608F61-F23F-4F5E-ACF1-BF166D2370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A8DA30C-5717-45C6-BDE5-153A228D9A0C}" type="slidenum">
              <a:rPr lang="en-US" altLang="zh-CN" sz="1800">
                <a:latin typeface="Arial" panose="020B0604020202020204" pitchFamily="34" charset="0"/>
                <a:cs typeface="Arial" panose="020B0604020202020204" pitchFamily="34" charset="0"/>
              </a:rPr>
              <a:pPr>
                <a:spcBef>
                  <a:spcPct val="0"/>
                </a:spcBef>
              </a:pPr>
              <a:t>7</a:t>
            </a:fld>
            <a:endParaRPr lang="en-US" altLang="zh-CN" sz="1800">
              <a:latin typeface="Arial" panose="020B0604020202020204" pitchFamily="34" charset="0"/>
              <a:cs typeface="Arial" panose="020B0604020202020204" pitchFamily="34" charset="0"/>
            </a:endParaRPr>
          </a:p>
        </p:txBody>
      </p:sp>
      <p:sp>
        <p:nvSpPr>
          <p:cNvPr id="20483" name="幻灯片图像占位符 1">
            <a:extLst>
              <a:ext uri="{FF2B5EF4-FFF2-40B4-BE49-F238E27FC236}">
                <a16:creationId xmlns:a16="http://schemas.microsoft.com/office/drawing/2014/main" id="{CC61D702-1694-43FA-A555-25EB425D3E75}"/>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0484" name="备注占位符 2">
            <a:extLst>
              <a:ext uri="{FF2B5EF4-FFF2-40B4-BE49-F238E27FC236}">
                <a16:creationId xmlns:a16="http://schemas.microsoft.com/office/drawing/2014/main" id="{67107CA2-21E6-427D-B055-4DCB3AB5B2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20485" name="灯片编号占位符 3">
            <a:extLst>
              <a:ext uri="{FF2B5EF4-FFF2-40B4-BE49-F238E27FC236}">
                <a16:creationId xmlns:a16="http://schemas.microsoft.com/office/drawing/2014/main" id="{7425D9E7-49AA-44EE-82FF-48BBA1EFC080}"/>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3459CBD3-D410-4B06-A8CC-D1D0963096D1}" type="slidenum">
              <a:rPr lang="en-US" altLang="zh-CN" sz="1800">
                <a:latin typeface="Arial" panose="020B0604020202020204" pitchFamily="34" charset="0"/>
                <a:cs typeface="Arial" panose="020B0604020202020204" pitchFamily="34" charset="0"/>
              </a:rPr>
              <a:pPr eaLnBrk="1" hangingPunct="1">
                <a:spcBef>
                  <a:spcPct val="0"/>
                </a:spcBef>
              </a:pPr>
              <a:t>7</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灯片编号占位符 6">
            <a:extLst>
              <a:ext uri="{FF2B5EF4-FFF2-40B4-BE49-F238E27FC236}">
                <a16:creationId xmlns:a16="http://schemas.microsoft.com/office/drawing/2014/main" id="{C0ED8A25-8BF5-4EF5-A791-10F993E84ED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0C7EE8B-261A-4BAF-88BC-D6CD347D4DC6}" type="slidenum">
              <a:rPr lang="en-US" altLang="zh-CN" sz="1800">
                <a:latin typeface="Arial" panose="020B0604020202020204" pitchFamily="34" charset="0"/>
                <a:cs typeface="Arial" panose="020B0604020202020204" pitchFamily="34" charset="0"/>
              </a:rPr>
              <a:pPr>
                <a:spcBef>
                  <a:spcPct val="0"/>
                </a:spcBef>
              </a:pPr>
              <a:t>8</a:t>
            </a:fld>
            <a:endParaRPr lang="en-US" altLang="zh-CN" sz="1800">
              <a:latin typeface="Arial" panose="020B0604020202020204" pitchFamily="34" charset="0"/>
              <a:cs typeface="Arial" panose="020B0604020202020204" pitchFamily="34" charset="0"/>
            </a:endParaRPr>
          </a:p>
        </p:txBody>
      </p:sp>
      <p:sp>
        <p:nvSpPr>
          <p:cNvPr id="22531" name="幻灯片图像占位符 1">
            <a:extLst>
              <a:ext uri="{FF2B5EF4-FFF2-40B4-BE49-F238E27FC236}">
                <a16:creationId xmlns:a16="http://schemas.microsoft.com/office/drawing/2014/main" id="{A901CF1A-7112-4C83-BB9D-435BF5EA76D6}"/>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2532" name="备注占位符 2">
            <a:extLst>
              <a:ext uri="{FF2B5EF4-FFF2-40B4-BE49-F238E27FC236}">
                <a16:creationId xmlns:a16="http://schemas.microsoft.com/office/drawing/2014/main" id="{F7F1319A-4C67-4F76-B1CA-B5B6A2DA78D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22533" name="灯片编号占位符 3">
            <a:extLst>
              <a:ext uri="{FF2B5EF4-FFF2-40B4-BE49-F238E27FC236}">
                <a16:creationId xmlns:a16="http://schemas.microsoft.com/office/drawing/2014/main" id="{777154E0-C33F-4EE7-A33E-CDDBC72EED26}"/>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12531242-C627-40D7-B048-27B597D2A32C}" type="slidenum">
              <a:rPr lang="en-US" altLang="zh-CN" sz="1800">
                <a:latin typeface="Arial" panose="020B0604020202020204" pitchFamily="34" charset="0"/>
                <a:cs typeface="Arial" panose="020B0604020202020204" pitchFamily="34" charset="0"/>
              </a:rPr>
              <a:pPr eaLnBrk="1" hangingPunct="1">
                <a:spcBef>
                  <a:spcPct val="0"/>
                </a:spcBef>
              </a:pPr>
              <a:t>8</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灯片编号占位符 6">
            <a:extLst>
              <a:ext uri="{FF2B5EF4-FFF2-40B4-BE49-F238E27FC236}">
                <a16:creationId xmlns:a16="http://schemas.microsoft.com/office/drawing/2014/main" id="{8CCAF02F-DA45-4684-A758-ACDAC17F74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36DF414-A123-4C30-9A5A-382582956C5A}" type="slidenum">
              <a:rPr lang="en-US" altLang="zh-CN" sz="1800">
                <a:latin typeface="Arial" panose="020B0604020202020204" pitchFamily="34" charset="0"/>
                <a:cs typeface="Arial" panose="020B0604020202020204" pitchFamily="34" charset="0"/>
              </a:rPr>
              <a:pPr>
                <a:spcBef>
                  <a:spcPct val="0"/>
                </a:spcBef>
              </a:pPr>
              <a:t>9</a:t>
            </a:fld>
            <a:endParaRPr lang="en-US" altLang="zh-CN" sz="1800">
              <a:latin typeface="Arial" panose="020B0604020202020204" pitchFamily="34" charset="0"/>
              <a:cs typeface="Arial" panose="020B0604020202020204" pitchFamily="34" charset="0"/>
            </a:endParaRPr>
          </a:p>
        </p:txBody>
      </p:sp>
      <p:sp>
        <p:nvSpPr>
          <p:cNvPr id="24579" name="幻灯片图像占位符 1">
            <a:extLst>
              <a:ext uri="{FF2B5EF4-FFF2-40B4-BE49-F238E27FC236}">
                <a16:creationId xmlns:a16="http://schemas.microsoft.com/office/drawing/2014/main" id="{0FF075F2-4926-4030-8A1C-12AA5F630B21}"/>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4580" name="备注占位符 2">
            <a:extLst>
              <a:ext uri="{FF2B5EF4-FFF2-40B4-BE49-F238E27FC236}">
                <a16:creationId xmlns:a16="http://schemas.microsoft.com/office/drawing/2014/main" id="{85FD3ED4-7F0D-409D-B181-F99C12E448D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24581" name="灯片编号占位符 3">
            <a:extLst>
              <a:ext uri="{FF2B5EF4-FFF2-40B4-BE49-F238E27FC236}">
                <a16:creationId xmlns:a16="http://schemas.microsoft.com/office/drawing/2014/main" id="{3CC6974F-FFE0-4AD7-B172-C10E29022F71}"/>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6CC66403-A474-43FA-AD36-C664AE1EBB7B}" type="slidenum">
              <a:rPr lang="en-US" altLang="zh-CN" sz="1800">
                <a:latin typeface="Arial" panose="020B0604020202020204" pitchFamily="34" charset="0"/>
                <a:cs typeface="Arial" panose="020B0604020202020204" pitchFamily="34" charset="0"/>
              </a:rPr>
              <a:pPr eaLnBrk="1" hangingPunct="1">
                <a:spcBef>
                  <a:spcPct val="0"/>
                </a:spcBef>
              </a:pPr>
              <a:t>9</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灯片编号占位符 6">
            <a:extLst>
              <a:ext uri="{FF2B5EF4-FFF2-40B4-BE49-F238E27FC236}">
                <a16:creationId xmlns:a16="http://schemas.microsoft.com/office/drawing/2014/main" id="{16278628-14E8-4558-904D-ACE95680C3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9217779F-DE4E-4340-B9B8-D80F98ED735A}" type="slidenum">
              <a:rPr lang="en-US" altLang="zh-CN" sz="1800">
                <a:latin typeface="Arial" panose="020B0604020202020204" pitchFamily="34" charset="0"/>
                <a:cs typeface="Arial" panose="020B0604020202020204" pitchFamily="34" charset="0"/>
              </a:rPr>
              <a:pPr>
                <a:spcBef>
                  <a:spcPct val="0"/>
                </a:spcBef>
              </a:pPr>
              <a:t>10</a:t>
            </a:fld>
            <a:endParaRPr lang="en-US" altLang="zh-CN" sz="1800">
              <a:latin typeface="Arial" panose="020B0604020202020204" pitchFamily="34" charset="0"/>
              <a:cs typeface="Arial" panose="020B0604020202020204" pitchFamily="34" charset="0"/>
            </a:endParaRPr>
          </a:p>
        </p:txBody>
      </p:sp>
      <p:sp>
        <p:nvSpPr>
          <p:cNvPr id="26627" name="幻灯片图像占位符 1">
            <a:extLst>
              <a:ext uri="{FF2B5EF4-FFF2-40B4-BE49-F238E27FC236}">
                <a16:creationId xmlns:a16="http://schemas.microsoft.com/office/drawing/2014/main" id="{648B0F93-175C-43EF-8D4B-6090DB3FF0F5}"/>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6628" name="备注占位符 2">
            <a:extLst>
              <a:ext uri="{FF2B5EF4-FFF2-40B4-BE49-F238E27FC236}">
                <a16:creationId xmlns:a16="http://schemas.microsoft.com/office/drawing/2014/main" id="{3E6363A8-EEF5-4CA4-A078-6A5790DEF15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26629" name="灯片编号占位符 3">
            <a:extLst>
              <a:ext uri="{FF2B5EF4-FFF2-40B4-BE49-F238E27FC236}">
                <a16:creationId xmlns:a16="http://schemas.microsoft.com/office/drawing/2014/main" id="{C214C3C9-FB8D-4697-AC1C-FC7E1F6F7C09}"/>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C60996A8-5F52-43D1-B14E-57F62C1ED917}" type="slidenum">
              <a:rPr lang="en-US" altLang="zh-CN" sz="1800">
                <a:latin typeface="Arial" panose="020B0604020202020204" pitchFamily="34" charset="0"/>
                <a:cs typeface="Arial" panose="020B0604020202020204" pitchFamily="34" charset="0"/>
              </a:rPr>
              <a:pPr eaLnBrk="1" hangingPunct="1">
                <a:spcBef>
                  <a:spcPct val="0"/>
                </a:spcBef>
              </a:pPr>
              <a:t>10</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灯片编号占位符 6">
            <a:extLst>
              <a:ext uri="{FF2B5EF4-FFF2-40B4-BE49-F238E27FC236}">
                <a16:creationId xmlns:a16="http://schemas.microsoft.com/office/drawing/2014/main" id="{EED81658-BA14-4A38-9792-743815D731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D5B520A-5AC4-4713-B726-D33187EFC9BC}" type="slidenum">
              <a:rPr lang="en-US" altLang="zh-CN" sz="1800">
                <a:latin typeface="Arial" panose="020B0604020202020204" pitchFamily="34" charset="0"/>
                <a:cs typeface="Arial" panose="020B0604020202020204" pitchFamily="34" charset="0"/>
              </a:rPr>
              <a:pPr>
                <a:spcBef>
                  <a:spcPct val="0"/>
                </a:spcBef>
              </a:pPr>
              <a:t>11</a:t>
            </a:fld>
            <a:endParaRPr lang="en-US" altLang="zh-CN" sz="1800">
              <a:latin typeface="Arial" panose="020B0604020202020204" pitchFamily="34" charset="0"/>
              <a:cs typeface="Arial" panose="020B0604020202020204" pitchFamily="34" charset="0"/>
            </a:endParaRPr>
          </a:p>
        </p:txBody>
      </p:sp>
      <p:sp>
        <p:nvSpPr>
          <p:cNvPr id="28675" name="幻灯片图像占位符 1">
            <a:extLst>
              <a:ext uri="{FF2B5EF4-FFF2-40B4-BE49-F238E27FC236}">
                <a16:creationId xmlns:a16="http://schemas.microsoft.com/office/drawing/2014/main" id="{615D2A66-4D71-4C93-AD30-36BAE2648BFC}"/>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8676" name="备注占位符 2">
            <a:extLst>
              <a:ext uri="{FF2B5EF4-FFF2-40B4-BE49-F238E27FC236}">
                <a16:creationId xmlns:a16="http://schemas.microsoft.com/office/drawing/2014/main" id="{C4E9F46F-A414-4CBC-B34E-F60FAD21305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28677" name="灯片编号占位符 3">
            <a:extLst>
              <a:ext uri="{FF2B5EF4-FFF2-40B4-BE49-F238E27FC236}">
                <a16:creationId xmlns:a16="http://schemas.microsoft.com/office/drawing/2014/main" id="{480346F3-4D57-4C0E-8038-45DF7DEDF3A8}"/>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BDED3133-4B2A-451B-A575-50C1585DFC41}" type="slidenum">
              <a:rPr lang="en-US" altLang="zh-CN" sz="1800">
                <a:latin typeface="Arial" panose="020B0604020202020204" pitchFamily="34" charset="0"/>
                <a:cs typeface="Arial" panose="020B0604020202020204" pitchFamily="34" charset="0"/>
              </a:rPr>
              <a:pPr eaLnBrk="1" hangingPunct="1">
                <a:spcBef>
                  <a:spcPct val="0"/>
                </a:spcBef>
              </a:pPr>
              <a:t>11</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灯片编号占位符 6">
            <a:extLst>
              <a:ext uri="{FF2B5EF4-FFF2-40B4-BE49-F238E27FC236}">
                <a16:creationId xmlns:a16="http://schemas.microsoft.com/office/drawing/2014/main" id="{A3A90BE7-136D-453F-ADF2-E965303563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49FD319-D0B4-4B7C-BD27-31E2DB667C36}" type="slidenum">
              <a:rPr lang="en-US" altLang="zh-CN" sz="1800">
                <a:latin typeface="Arial" panose="020B0604020202020204" pitchFamily="34" charset="0"/>
                <a:cs typeface="Arial" panose="020B0604020202020204" pitchFamily="34" charset="0"/>
              </a:rPr>
              <a:pPr>
                <a:spcBef>
                  <a:spcPct val="0"/>
                </a:spcBef>
              </a:pPr>
              <a:t>12</a:t>
            </a:fld>
            <a:endParaRPr lang="en-US" altLang="zh-CN" sz="1800">
              <a:latin typeface="Arial" panose="020B0604020202020204" pitchFamily="34" charset="0"/>
              <a:cs typeface="Arial" panose="020B0604020202020204" pitchFamily="34" charset="0"/>
            </a:endParaRPr>
          </a:p>
        </p:txBody>
      </p:sp>
      <p:sp>
        <p:nvSpPr>
          <p:cNvPr id="30723" name="幻灯片图像占位符 1">
            <a:extLst>
              <a:ext uri="{FF2B5EF4-FFF2-40B4-BE49-F238E27FC236}">
                <a16:creationId xmlns:a16="http://schemas.microsoft.com/office/drawing/2014/main" id="{27D18C53-AA34-4DD2-BE2E-9709CFC303FB}"/>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30724" name="备注占位符 2">
            <a:extLst>
              <a:ext uri="{FF2B5EF4-FFF2-40B4-BE49-F238E27FC236}">
                <a16:creationId xmlns:a16="http://schemas.microsoft.com/office/drawing/2014/main" id="{0CB48BCD-F879-461F-A19A-DA61B70FF47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30725" name="灯片编号占位符 3">
            <a:extLst>
              <a:ext uri="{FF2B5EF4-FFF2-40B4-BE49-F238E27FC236}">
                <a16:creationId xmlns:a16="http://schemas.microsoft.com/office/drawing/2014/main" id="{BA71E319-D9FF-4AAA-A168-CA0DBEE34284}"/>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91BE27FB-32F4-4953-A441-25A051F2B915}" type="slidenum">
              <a:rPr lang="en-US" altLang="zh-CN" sz="1800">
                <a:latin typeface="Arial" panose="020B0604020202020204" pitchFamily="34" charset="0"/>
                <a:cs typeface="Arial" panose="020B0604020202020204" pitchFamily="34" charset="0"/>
              </a:rPr>
              <a:pPr eaLnBrk="1" hangingPunct="1">
                <a:spcBef>
                  <a:spcPct val="0"/>
                </a:spcBef>
              </a:pPr>
              <a:t>12</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灯片编号占位符 6">
            <a:extLst>
              <a:ext uri="{FF2B5EF4-FFF2-40B4-BE49-F238E27FC236}">
                <a16:creationId xmlns:a16="http://schemas.microsoft.com/office/drawing/2014/main" id="{929F48C6-2293-4E87-A534-A3D0D5BAC82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F8CE9DE-03BB-4CA5-B178-1EF217DDCFD1}" type="slidenum">
              <a:rPr lang="en-US" altLang="zh-CN" sz="1800">
                <a:latin typeface="Arial" panose="020B0604020202020204" pitchFamily="34" charset="0"/>
                <a:cs typeface="Arial" panose="020B0604020202020204" pitchFamily="34" charset="0"/>
              </a:rPr>
              <a:pPr>
                <a:spcBef>
                  <a:spcPct val="0"/>
                </a:spcBef>
              </a:pPr>
              <a:t>13</a:t>
            </a:fld>
            <a:endParaRPr lang="en-US" altLang="zh-CN" sz="1800">
              <a:latin typeface="Arial" panose="020B0604020202020204" pitchFamily="34" charset="0"/>
              <a:cs typeface="Arial" panose="020B0604020202020204" pitchFamily="34" charset="0"/>
            </a:endParaRPr>
          </a:p>
        </p:txBody>
      </p:sp>
      <p:sp>
        <p:nvSpPr>
          <p:cNvPr id="32771" name="幻灯片图像占位符 1">
            <a:extLst>
              <a:ext uri="{FF2B5EF4-FFF2-40B4-BE49-F238E27FC236}">
                <a16:creationId xmlns:a16="http://schemas.microsoft.com/office/drawing/2014/main" id="{7E0871ED-BBDA-4346-828D-CC58BE1AE067}"/>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32772" name="备注占位符 2">
            <a:extLst>
              <a:ext uri="{FF2B5EF4-FFF2-40B4-BE49-F238E27FC236}">
                <a16:creationId xmlns:a16="http://schemas.microsoft.com/office/drawing/2014/main" id="{BC6668C4-2893-4E56-AF2C-1CB014809A8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32773" name="灯片编号占位符 3">
            <a:extLst>
              <a:ext uri="{FF2B5EF4-FFF2-40B4-BE49-F238E27FC236}">
                <a16:creationId xmlns:a16="http://schemas.microsoft.com/office/drawing/2014/main" id="{CFC88358-FF6A-4F68-9C56-8C549ADDD6A7}"/>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4FCB00CD-EA76-4365-8D9F-F96A9F231953}" type="slidenum">
              <a:rPr lang="en-US" altLang="zh-CN" sz="1800">
                <a:latin typeface="Arial" panose="020B0604020202020204" pitchFamily="34" charset="0"/>
                <a:cs typeface="Arial" panose="020B0604020202020204" pitchFamily="34" charset="0"/>
              </a:rPr>
              <a:pPr eaLnBrk="1" hangingPunct="1">
                <a:spcBef>
                  <a:spcPct val="0"/>
                </a:spcBef>
              </a:pPr>
              <a:t>13</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灯片编号占位符 6">
            <a:extLst>
              <a:ext uri="{FF2B5EF4-FFF2-40B4-BE49-F238E27FC236}">
                <a16:creationId xmlns:a16="http://schemas.microsoft.com/office/drawing/2014/main" id="{781F2681-C48F-4519-AAF4-95BA258425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8011613-0340-4E0A-8FE6-3E8DD2C68935}" type="slidenum">
              <a:rPr lang="en-US" altLang="zh-CN" sz="1800">
                <a:latin typeface="Arial" panose="020B0604020202020204" pitchFamily="34" charset="0"/>
                <a:cs typeface="Arial" panose="020B0604020202020204" pitchFamily="34" charset="0"/>
              </a:rPr>
              <a:pPr>
                <a:spcBef>
                  <a:spcPct val="0"/>
                </a:spcBef>
              </a:pPr>
              <a:t>14</a:t>
            </a:fld>
            <a:endParaRPr lang="en-US" altLang="zh-CN" sz="1800">
              <a:latin typeface="Arial" panose="020B0604020202020204" pitchFamily="34" charset="0"/>
              <a:cs typeface="Arial" panose="020B0604020202020204" pitchFamily="34" charset="0"/>
            </a:endParaRPr>
          </a:p>
        </p:txBody>
      </p:sp>
      <p:sp>
        <p:nvSpPr>
          <p:cNvPr id="34819" name="幻灯片图像占位符 1">
            <a:extLst>
              <a:ext uri="{FF2B5EF4-FFF2-40B4-BE49-F238E27FC236}">
                <a16:creationId xmlns:a16="http://schemas.microsoft.com/office/drawing/2014/main" id="{E3347862-7F7B-47BB-A719-2C345AF1627A}"/>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34820" name="备注占位符 2">
            <a:extLst>
              <a:ext uri="{FF2B5EF4-FFF2-40B4-BE49-F238E27FC236}">
                <a16:creationId xmlns:a16="http://schemas.microsoft.com/office/drawing/2014/main" id="{3B7D384C-F9FD-4FE2-B318-C27F7E81A3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34821" name="灯片编号占位符 3">
            <a:extLst>
              <a:ext uri="{FF2B5EF4-FFF2-40B4-BE49-F238E27FC236}">
                <a16:creationId xmlns:a16="http://schemas.microsoft.com/office/drawing/2014/main" id="{962C70A2-B5FA-4B10-B0B9-AA625C067A05}"/>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D3D47268-9184-4C5D-AF37-7A17A85ABB0B}" type="slidenum">
              <a:rPr lang="en-US" altLang="zh-CN" sz="1800">
                <a:latin typeface="Arial" panose="020B0604020202020204" pitchFamily="34" charset="0"/>
                <a:cs typeface="Arial" panose="020B0604020202020204" pitchFamily="34" charset="0"/>
              </a:rPr>
              <a:pPr eaLnBrk="1" hangingPunct="1">
                <a:spcBef>
                  <a:spcPct val="0"/>
                </a:spcBef>
              </a:pPr>
              <a:t>14</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灯片编号占位符 6">
            <a:extLst>
              <a:ext uri="{FF2B5EF4-FFF2-40B4-BE49-F238E27FC236}">
                <a16:creationId xmlns:a16="http://schemas.microsoft.com/office/drawing/2014/main" id="{39064AE5-EDA5-4CB8-811B-E9124A28047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CCC3C69-660C-4772-B57A-2C0BE53D92BA}" type="slidenum">
              <a:rPr lang="en-US" altLang="zh-CN" sz="1800">
                <a:latin typeface="Arial" panose="020B0604020202020204" pitchFamily="34" charset="0"/>
                <a:cs typeface="Arial" panose="020B0604020202020204" pitchFamily="34" charset="0"/>
              </a:rPr>
              <a:pPr>
                <a:spcBef>
                  <a:spcPct val="0"/>
                </a:spcBef>
              </a:pPr>
              <a:t>15</a:t>
            </a:fld>
            <a:endParaRPr lang="en-US" altLang="zh-CN" sz="1800">
              <a:latin typeface="Arial" panose="020B0604020202020204" pitchFamily="34" charset="0"/>
              <a:cs typeface="Arial" panose="020B0604020202020204" pitchFamily="34" charset="0"/>
            </a:endParaRPr>
          </a:p>
        </p:txBody>
      </p:sp>
      <p:sp>
        <p:nvSpPr>
          <p:cNvPr id="37891" name="幻灯片图像占位符 1">
            <a:extLst>
              <a:ext uri="{FF2B5EF4-FFF2-40B4-BE49-F238E27FC236}">
                <a16:creationId xmlns:a16="http://schemas.microsoft.com/office/drawing/2014/main" id="{138DFB44-CC09-4DDC-B44C-DF2FB2EE3B0A}"/>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37892" name="备注占位符 2">
            <a:extLst>
              <a:ext uri="{FF2B5EF4-FFF2-40B4-BE49-F238E27FC236}">
                <a16:creationId xmlns:a16="http://schemas.microsoft.com/office/drawing/2014/main" id="{C522EA52-F6B4-445C-B6BE-C6D491EF45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37893" name="灯片编号占位符 3">
            <a:extLst>
              <a:ext uri="{FF2B5EF4-FFF2-40B4-BE49-F238E27FC236}">
                <a16:creationId xmlns:a16="http://schemas.microsoft.com/office/drawing/2014/main" id="{B2CBD3AB-36A7-465A-BD6E-49666CAA2340}"/>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D90119DE-DB87-4CC1-A34D-C336AF9B5097}" type="slidenum">
              <a:rPr lang="en-US" altLang="zh-CN" sz="1800">
                <a:latin typeface="Arial" panose="020B0604020202020204" pitchFamily="34" charset="0"/>
                <a:cs typeface="Arial" panose="020B0604020202020204" pitchFamily="34" charset="0"/>
              </a:rPr>
              <a:pPr eaLnBrk="1" hangingPunct="1">
                <a:spcBef>
                  <a:spcPct val="0"/>
                </a:spcBef>
              </a:pPr>
              <a:t>15</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灯片编号占位符 6">
            <a:extLst>
              <a:ext uri="{FF2B5EF4-FFF2-40B4-BE49-F238E27FC236}">
                <a16:creationId xmlns:a16="http://schemas.microsoft.com/office/drawing/2014/main" id="{CE0F16CF-7AC8-44F9-9D97-64F42EB5F70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907C9A8-7120-469E-BDBF-9478F7379437}" type="slidenum">
              <a:rPr lang="en-US" altLang="zh-CN" sz="1800">
                <a:latin typeface="Arial" panose="020B0604020202020204" pitchFamily="34" charset="0"/>
                <a:cs typeface="Arial" panose="020B0604020202020204" pitchFamily="34" charset="0"/>
              </a:rPr>
              <a:pPr>
                <a:spcBef>
                  <a:spcPct val="0"/>
                </a:spcBef>
              </a:pPr>
              <a:t>16</a:t>
            </a:fld>
            <a:endParaRPr lang="en-US" altLang="zh-CN" sz="1800">
              <a:latin typeface="Arial" panose="020B0604020202020204" pitchFamily="34" charset="0"/>
              <a:cs typeface="Arial" panose="020B0604020202020204" pitchFamily="34" charset="0"/>
            </a:endParaRPr>
          </a:p>
        </p:txBody>
      </p:sp>
      <p:sp>
        <p:nvSpPr>
          <p:cNvPr id="39939" name="幻灯片图像占位符 1">
            <a:extLst>
              <a:ext uri="{FF2B5EF4-FFF2-40B4-BE49-F238E27FC236}">
                <a16:creationId xmlns:a16="http://schemas.microsoft.com/office/drawing/2014/main" id="{0E52E3B6-9347-4C73-BBAE-2FFA42F5D296}"/>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39940" name="备注占位符 2">
            <a:extLst>
              <a:ext uri="{FF2B5EF4-FFF2-40B4-BE49-F238E27FC236}">
                <a16:creationId xmlns:a16="http://schemas.microsoft.com/office/drawing/2014/main" id="{3016F04B-B1EA-4E03-B151-6EA1559A3CF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39941" name="灯片编号占位符 3">
            <a:extLst>
              <a:ext uri="{FF2B5EF4-FFF2-40B4-BE49-F238E27FC236}">
                <a16:creationId xmlns:a16="http://schemas.microsoft.com/office/drawing/2014/main" id="{42576C62-9342-41DB-8A33-FE01BBA68515}"/>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AEBC1E09-6CAA-4E99-8ED9-D4FE8DF52DE4}" type="slidenum">
              <a:rPr lang="en-US" altLang="zh-CN" sz="1800">
                <a:latin typeface="Arial" panose="020B0604020202020204" pitchFamily="34" charset="0"/>
                <a:cs typeface="Arial" panose="020B0604020202020204" pitchFamily="34" charset="0"/>
              </a:rPr>
              <a:pPr eaLnBrk="1" hangingPunct="1">
                <a:spcBef>
                  <a:spcPct val="0"/>
                </a:spcBef>
              </a:pPr>
              <a:t>16</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灯片编号占位符 6">
            <a:extLst>
              <a:ext uri="{FF2B5EF4-FFF2-40B4-BE49-F238E27FC236}">
                <a16:creationId xmlns:a16="http://schemas.microsoft.com/office/drawing/2014/main" id="{865F126C-6011-4373-9AFD-7B46441628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5053FC4-6FF2-4F48-843C-495157C7A56A}" type="slidenum">
              <a:rPr lang="en-US" altLang="zh-CN" sz="1800">
                <a:latin typeface="Arial" panose="020B0604020202020204" pitchFamily="34" charset="0"/>
                <a:cs typeface="Arial" panose="020B0604020202020204" pitchFamily="34" charset="0"/>
              </a:rPr>
              <a:pPr>
                <a:spcBef>
                  <a:spcPct val="0"/>
                </a:spcBef>
              </a:pPr>
              <a:t>17</a:t>
            </a:fld>
            <a:endParaRPr lang="en-US" altLang="zh-CN" sz="1800">
              <a:latin typeface="Arial" panose="020B0604020202020204" pitchFamily="34" charset="0"/>
              <a:cs typeface="Arial" panose="020B0604020202020204" pitchFamily="34" charset="0"/>
            </a:endParaRPr>
          </a:p>
        </p:txBody>
      </p:sp>
      <p:sp>
        <p:nvSpPr>
          <p:cNvPr id="41987" name="幻灯片图像占位符 1">
            <a:extLst>
              <a:ext uri="{FF2B5EF4-FFF2-40B4-BE49-F238E27FC236}">
                <a16:creationId xmlns:a16="http://schemas.microsoft.com/office/drawing/2014/main" id="{12AFA59F-A7B1-413A-ADEF-532257CEB224}"/>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1988" name="备注占位符 2">
            <a:extLst>
              <a:ext uri="{FF2B5EF4-FFF2-40B4-BE49-F238E27FC236}">
                <a16:creationId xmlns:a16="http://schemas.microsoft.com/office/drawing/2014/main" id="{13CD3ED1-C702-460B-9D79-3B375D4168F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41989" name="灯片编号占位符 3">
            <a:extLst>
              <a:ext uri="{FF2B5EF4-FFF2-40B4-BE49-F238E27FC236}">
                <a16:creationId xmlns:a16="http://schemas.microsoft.com/office/drawing/2014/main" id="{0CA747FE-C3A4-4FF1-A259-CF6E4773D9DD}"/>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DB0C5279-76ED-4399-84F6-AA379118FFD1}" type="slidenum">
              <a:rPr lang="en-US" altLang="zh-CN" sz="1800">
                <a:latin typeface="Arial" panose="020B0604020202020204" pitchFamily="34" charset="0"/>
                <a:cs typeface="Arial" panose="020B0604020202020204" pitchFamily="34" charset="0"/>
              </a:rPr>
              <a:pPr eaLnBrk="1" hangingPunct="1">
                <a:spcBef>
                  <a:spcPct val="0"/>
                </a:spcBef>
              </a:pPr>
              <a:t>17</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灯片编号占位符 6">
            <a:extLst>
              <a:ext uri="{FF2B5EF4-FFF2-40B4-BE49-F238E27FC236}">
                <a16:creationId xmlns:a16="http://schemas.microsoft.com/office/drawing/2014/main" id="{0352F6AB-0B8B-4FCE-93D3-0DB3A96E9FA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1D5BFD3C-5AF0-40C8-8D24-A5DAFFAE2A25}" type="slidenum">
              <a:rPr lang="en-US" altLang="zh-CN" sz="1800">
                <a:latin typeface="Arial" panose="020B0604020202020204" pitchFamily="34" charset="0"/>
                <a:cs typeface="Arial" panose="020B0604020202020204" pitchFamily="34" charset="0"/>
              </a:rPr>
              <a:pPr>
                <a:spcBef>
                  <a:spcPct val="0"/>
                </a:spcBef>
              </a:pPr>
              <a:t>18</a:t>
            </a:fld>
            <a:endParaRPr lang="en-US" altLang="zh-CN" sz="1800">
              <a:latin typeface="Arial" panose="020B0604020202020204" pitchFamily="34" charset="0"/>
              <a:cs typeface="Arial" panose="020B0604020202020204" pitchFamily="34" charset="0"/>
            </a:endParaRPr>
          </a:p>
        </p:txBody>
      </p:sp>
      <p:sp>
        <p:nvSpPr>
          <p:cNvPr id="44035" name="幻灯片图像占位符 1">
            <a:extLst>
              <a:ext uri="{FF2B5EF4-FFF2-40B4-BE49-F238E27FC236}">
                <a16:creationId xmlns:a16="http://schemas.microsoft.com/office/drawing/2014/main" id="{1A9414A5-FE23-403C-9A89-85B0B55FB114}"/>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4036" name="备注占位符 2">
            <a:extLst>
              <a:ext uri="{FF2B5EF4-FFF2-40B4-BE49-F238E27FC236}">
                <a16:creationId xmlns:a16="http://schemas.microsoft.com/office/drawing/2014/main" id="{9D03FA10-6196-4522-A079-BA2F5D8038F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44037" name="灯片编号占位符 3">
            <a:extLst>
              <a:ext uri="{FF2B5EF4-FFF2-40B4-BE49-F238E27FC236}">
                <a16:creationId xmlns:a16="http://schemas.microsoft.com/office/drawing/2014/main" id="{48E6E28B-46D6-497B-ABF8-B261D47F89BC}"/>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9F53DE3B-473A-4ACB-A544-833CB58871A5}" type="slidenum">
              <a:rPr lang="en-US" altLang="zh-CN" sz="1800">
                <a:latin typeface="Arial" panose="020B0604020202020204" pitchFamily="34" charset="0"/>
                <a:cs typeface="Arial" panose="020B0604020202020204" pitchFamily="34" charset="0"/>
              </a:rPr>
              <a:pPr eaLnBrk="1" hangingPunct="1">
                <a:spcBef>
                  <a:spcPct val="0"/>
                </a:spcBef>
              </a:pPr>
              <a:t>18</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灯片编号占位符 6">
            <a:extLst>
              <a:ext uri="{FF2B5EF4-FFF2-40B4-BE49-F238E27FC236}">
                <a16:creationId xmlns:a16="http://schemas.microsoft.com/office/drawing/2014/main" id="{7867750C-D7E3-485F-B30A-90627B47D36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87BECB9-49F9-4E36-A47F-E245B54A5C75}" type="slidenum">
              <a:rPr lang="en-US" altLang="zh-CN" sz="1800">
                <a:latin typeface="Arial" panose="020B0604020202020204" pitchFamily="34" charset="0"/>
                <a:cs typeface="Arial" panose="020B0604020202020204" pitchFamily="34" charset="0"/>
              </a:rPr>
              <a:pPr>
                <a:spcBef>
                  <a:spcPct val="0"/>
                </a:spcBef>
              </a:pPr>
              <a:t>19</a:t>
            </a:fld>
            <a:endParaRPr lang="en-US" altLang="zh-CN" sz="1800">
              <a:latin typeface="Arial" panose="020B0604020202020204" pitchFamily="34" charset="0"/>
              <a:cs typeface="Arial" panose="020B0604020202020204" pitchFamily="34" charset="0"/>
            </a:endParaRPr>
          </a:p>
        </p:txBody>
      </p:sp>
      <p:sp>
        <p:nvSpPr>
          <p:cNvPr id="46083" name="幻灯片图像占位符 1">
            <a:extLst>
              <a:ext uri="{FF2B5EF4-FFF2-40B4-BE49-F238E27FC236}">
                <a16:creationId xmlns:a16="http://schemas.microsoft.com/office/drawing/2014/main" id="{FA860C03-C128-4C0E-B16E-D91526600E86}"/>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6084" name="备注占位符 2">
            <a:extLst>
              <a:ext uri="{FF2B5EF4-FFF2-40B4-BE49-F238E27FC236}">
                <a16:creationId xmlns:a16="http://schemas.microsoft.com/office/drawing/2014/main" id="{6EA35D5F-C555-48BD-A5C1-7AD945F5AC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46085" name="灯片编号占位符 3">
            <a:extLst>
              <a:ext uri="{FF2B5EF4-FFF2-40B4-BE49-F238E27FC236}">
                <a16:creationId xmlns:a16="http://schemas.microsoft.com/office/drawing/2014/main" id="{B44C8FB0-3BA0-4696-ADFD-464DC764328A}"/>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117C3CAE-3F43-424E-ABD2-969BB4CB790C}" type="slidenum">
              <a:rPr lang="en-US" altLang="zh-CN" sz="1800">
                <a:latin typeface="Arial" panose="020B0604020202020204" pitchFamily="34" charset="0"/>
                <a:cs typeface="Arial" panose="020B0604020202020204" pitchFamily="34" charset="0"/>
              </a:rPr>
              <a:pPr eaLnBrk="1" hangingPunct="1">
                <a:spcBef>
                  <a:spcPct val="0"/>
                </a:spcBef>
              </a:pPr>
              <a:t>19</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灯片编号占位符 6">
            <a:extLst>
              <a:ext uri="{FF2B5EF4-FFF2-40B4-BE49-F238E27FC236}">
                <a16:creationId xmlns:a16="http://schemas.microsoft.com/office/drawing/2014/main" id="{8093B8BF-37BE-45A5-A617-2DE4F3AC1D8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A90A071-1757-4489-94A8-E29D2767D32E}" type="slidenum">
              <a:rPr lang="en-US" altLang="zh-CN" sz="1800">
                <a:latin typeface="Arial" panose="020B0604020202020204" pitchFamily="34" charset="0"/>
                <a:cs typeface="Arial" panose="020B0604020202020204" pitchFamily="34" charset="0"/>
              </a:rPr>
              <a:pPr>
                <a:spcBef>
                  <a:spcPct val="0"/>
                </a:spcBef>
              </a:pPr>
              <a:t>20</a:t>
            </a:fld>
            <a:endParaRPr lang="en-US" altLang="zh-CN" sz="1800">
              <a:latin typeface="Arial" panose="020B0604020202020204" pitchFamily="34" charset="0"/>
              <a:cs typeface="Arial" panose="020B0604020202020204" pitchFamily="34" charset="0"/>
            </a:endParaRPr>
          </a:p>
        </p:txBody>
      </p:sp>
      <p:sp>
        <p:nvSpPr>
          <p:cNvPr id="48131" name="幻灯片图像占位符 1">
            <a:extLst>
              <a:ext uri="{FF2B5EF4-FFF2-40B4-BE49-F238E27FC236}">
                <a16:creationId xmlns:a16="http://schemas.microsoft.com/office/drawing/2014/main" id="{402CDD09-73D2-4C2F-A60A-0179975C6D55}"/>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8132" name="备注占位符 2">
            <a:extLst>
              <a:ext uri="{FF2B5EF4-FFF2-40B4-BE49-F238E27FC236}">
                <a16:creationId xmlns:a16="http://schemas.microsoft.com/office/drawing/2014/main" id="{80B03E6A-1FCD-4D73-A684-223D0C2B263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48133" name="灯片编号占位符 3">
            <a:extLst>
              <a:ext uri="{FF2B5EF4-FFF2-40B4-BE49-F238E27FC236}">
                <a16:creationId xmlns:a16="http://schemas.microsoft.com/office/drawing/2014/main" id="{5F55A75D-2051-48EE-9109-614FBD462C1D}"/>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EE5CD763-2403-4B01-8948-418901EE2C40}" type="slidenum">
              <a:rPr lang="en-US" altLang="zh-CN" sz="1800">
                <a:latin typeface="Arial" panose="020B0604020202020204" pitchFamily="34" charset="0"/>
                <a:cs typeface="Arial" panose="020B0604020202020204" pitchFamily="34" charset="0"/>
              </a:rPr>
              <a:pPr eaLnBrk="1" hangingPunct="1">
                <a:spcBef>
                  <a:spcPct val="0"/>
                </a:spcBef>
              </a:pPr>
              <a:t>20</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灯片编号占位符 6">
            <a:extLst>
              <a:ext uri="{FF2B5EF4-FFF2-40B4-BE49-F238E27FC236}">
                <a16:creationId xmlns:a16="http://schemas.microsoft.com/office/drawing/2014/main" id="{D3EBB096-0141-4D47-ADCB-A37198E1117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909A894-58D2-430C-A88B-210619CFE7B9}" type="slidenum">
              <a:rPr lang="en-US" altLang="zh-CN" sz="1800">
                <a:latin typeface="Arial" panose="020B0604020202020204" pitchFamily="34" charset="0"/>
                <a:cs typeface="Arial" panose="020B0604020202020204" pitchFamily="34" charset="0"/>
              </a:rPr>
              <a:pPr>
                <a:spcBef>
                  <a:spcPct val="0"/>
                </a:spcBef>
              </a:pPr>
              <a:t>21</a:t>
            </a:fld>
            <a:endParaRPr lang="en-US" altLang="zh-CN" sz="1800">
              <a:latin typeface="Arial" panose="020B0604020202020204" pitchFamily="34" charset="0"/>
              <a:cs typeface="Arial" panose="020B0604020202020204" pitchFamily="34" charset="0"/>
            </a:endParaRPr>
          </a:p>
        </p:txBody>
      </p:sp>
      <p:sp>
        <p:nvSpPr>
          <p:cNvPr id="50179" name="幻灯片图像占位符 1">
            <a:extLst>
              <a:ext uri="{FF2B5EF4-FFF2-40B4-BE49-F238E27FC236}">
                <a16:creationId xmlns:a16="http://schemas.microsoft.com/office/drawing/2014/main" id="{DDF0F804-0C6F-4635-A97F-3242916FD968}"/>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50180" name="备注占位符 2">
            <a:extLst>
              <a:ext uri="{FF2B5EF4-FFF2-40B4-BE49-F238E27FC236}">
                <a16:creationId xmlns:a16="http://schemas.microsoft.com/office/drawing/2014/main" id="{138202DC-E42D-40E5-B5A4-2DB1516B88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50181" name="灯片编号占位符 3">
            <a:extLst>
              <a:ext uri="{FF2B5EF4-FFF2-40B4-BE49-F238E27FC236}">
                <a16:creationId xmlns:a16="http://schemas.microsoft.com/office/drawing/2014/main" id="{14E2E59A-BFF5-4ECE-88AC-5F33E1EEA14E}"/>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6E84D243-5781-4CC6-AACB-499C45672447}" type="slidenum">
              <a:rPr lang="en-US" altLang="zh-CN" sz="1800">
                <a:latin typeface="Arial" panose="020B0604020202020204" pitchFamily="34" charset="0"/>
                <a:cs typeface="Arial" panose="020B0604020202020204" pitchFamily="34" charset="0"/>
              </a:rPr>
              <a:pPr eaLnBrk="1" hangingPunct="1">
                <a:spcBef>
                  <a:spcPct val="0"/>
                </a:spcBef>
              </a:pPr>
              <a:t>21</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灯片编号占位符 6">
            <a:extLst>
              <a:ext uri="{FF2B5EF4-FFF2-40B4-BE49-F238E27FC236}">
                <a16:creationId xmlns:a16="http://schemas.microsoft.com/office/drawing/2014/main" id="{CFAE6C5F-4DB0-471D-BFE8-8CDAA3B621C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D454D30-3932-4A51-8E65-70FE88574E93}" type="slidenum">
              <a:rPr lang="en-US" altLang="zh-CN" sz="1800">
                <a:latin typeface="Arial" panose="020B0604020202020204" pitchFamily="34" charset="0"/>
                <a:cs typeface="Arial" panose="020B0604020202020204" pitchFamily="34" charset="0"/>
              </a:rPr>
              <a:pPr>
                <a:spcBef>
                  <a:spcPct val="0"/>
                </a:spcBef>
              </a:pPr>
              <a:t>22</a:t>
            </a:fld>
            <a:endParaRPr lang="en-US" altLang="zh-CN" sz="1800">
              <a:latin typeface="Arial" panose="020B0604020202020204" pitchFamily="34" charset="0"/>
              <a:cs typeface="Arial" panose="020B0604020202020204" pitchFamily="34" charset="0"/>
            </a:endParaRPr>
          </a:p>
        </p:txBody>
      </p:sp>
      <p:sp>
        <p:nvSpPr>
          <p:cNvPr id="52227" name="幻灯片图像占位符 1">
            <a:extLst>
              <a:ext uri="{FF2B5EF4-FFF2-40B4-BE49-F238E27FC236}">
                <a16:creationId xmlns:a16="http://schemas.microsoft.com/office/drawing/2014/main" id="{9E67ABE4-D257-4F8D-853D-D30992FD2647}"/>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52228" name="备注占位符 2">
            <a:extLst>
              <a:ext uri="{FF2B5EF4-FFF2-40B4-BE49-F238E27FC236}">
                <a16:creationId xmlns:a16="http://schemas.microsoft.com/office/drawing/2014/main" id="{2C480359-D9DF-43BA-89D3-E951247B36C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52229" name="灯片编号占位符 3">
            <a:extLst>
              <a:ext uri="{FF2B5EF4-FFF2-40B4-BE49-F238E27FC236}">
                <a16:creationId xmlns:a16="http://schemas.microsoft.com/office/drawing/2014/main" id="{03467868-2D5C-42DB-ACDB-B2E00A843044}"/>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4B51A86E-8185-4C16-BC18-51B5385309A1}" type="slidenum">
              <a:rPr lang="en-US" altLang="zh-CN" sz="1800">
                <a:latin typeface="Arial" panose="020B0604020202020204" pitchFamily="34" charset="0"/>
                <a:cs typeface="Arial" panose="020B0604020202020204" pitchFamily="34" charset="0"/>
              </a:rPr>
              <a:pPr eaLnBrk="1" hangingPunct="1">
                <a:spcBef>
                  <a:spcPct val="0"/>
                </a:spcBef>
              </a:pPr>
              <a:t>22</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灯片编号占位符 6">
            <a:extLst>
              <a:ext uri="{FF2B5EF4-FFF2-40B4-BE49-F238E27FC236}">
                <a16:creationId xmlns:a16="http://schemas.microsoft.com/office/drawing/2014/main" id="{2BA2ACD5-CCD6-4A82-97FB-499D1CAB19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FACE4C4-942D-46C0-80A5-091EF47B790E}" type="slidenum">
              <a:rPr lang="en-US" altLang="zh-CN" sz="1800">
                <a:latin typeface="Arial" panose="020B0604020202020204" pitchFamily="34" charset="0"/>
                <a:cs typeface="Arial" panose="020B0604020202020204" pitchFamily="34" charset="0"/>
              </a:rPr>
              <a:pPr>
                <a:spcBef>
                  <a:spcPct val="0"/>
                </a:spcBef>
              </a:pPr>
              <a:t>23</a:t>
            </a:fld>
            <a:endParaRPr lang="en-US" altLang="zh-CN" sz="1800">
              <a:latin typeface="Arial" panose="020B0604020202020204" pitchFamily="34" charset="0"/>
              <a:cs typeface="Arial" panose="020B0604020202020204" pitchFamily="34" charset="0"/>
            </a:endParaRPr>
          </a:p>
        </p:txBody>
      </p:sp>
      <p:sp>
        <p:nvSpPr>
          <p:cNvPr id="54275" name="幻灯片图像占位符 1">
            <a:extLst>
              <a:ext uri="{FF2B5EF4-FFF2-40B4-BE49-F238E27FC236}">
                <a16:creationId xmlns:a16="http://schemas.microsoft.com/office/drawing/2014/main" id="{56AFD61D-0775-4EAC-B2A8-9EC76FC474E4}"/>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54276" name="备注占位符 2">
            <a:extLst>
              <a:ext uri="{FF2B5EF4-FFF2-40B4-BE49-F238E27FC236}">
                <a16:creationId xmlns:a16="http://schemas.microsoft.com/office/drawing/2014/main" id="{2E9AFDA0-7957-4100-843A-154B235A277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54277" name="灯片编号占位符 3">
            <a:extLst>
              <a:ext uri="{FF2B5EF4-FFF2-40B4-BE49-F238E27FC236}">
                <a16:creationId xmlns:a16="http://schemas.microsoft.com/office/drawing/2014/main" id="{1214F0D1-38EE-4BB6-825F-85D5A9580302}"/>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9BB4F6A9-5603-4DA5-B71E-4A2674D86A2B}" type="slidenum">
              <a:rPr lang="en-US" altLang="zh-CN" sz="1800">
                <a:latin typeface="Arial" panose="020B0604020202020204" pitchFamily="34" charset="0"/>
                <a:cs typeface="Arial" panose="020B0604020202020204" pitchFamily="34" charset="0"/>
              </a:rPr>
              <a:pPr eaLnBrk="1" hangingPunct="1">
                <a:spcBef>
                  <a:spcPct val="0"/>
                </a:spcBef>
              </a:pPr>
              <a:t>23</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灯片编号占位符 6">
            <a:extLst>
              <a:ext uri="{FF2B5EF4-FFF2-40B4-BE49-F238E27FC236}">
                <a16:creationId xmlns:a16="http://schemas.microsoft.com/office/drawing/2014/main" id="{B8635867-1914-4AF6-8298-8A3794E183E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797B50B-B598-4E6A-B499-4C403B3475C7}" type="slidenum">
              <a:rPr lang="en-US" altLang="zh-CN" sz="1800">
                <a:latin typeface="Arial" panose="020B0604020202020204" pitchFamily="34" charset="0"/>
                <a:cs typeface="Arial" panose="020B0604020202020204" pitchFamily="34" charset="0"/>
              </a:rPr>
              <a:pPr>
                <a:spcBef>
                  <a:spcPct val="0"/>
                </a:spcBef>
              </a:pPr>
              <a:t>24</a:t>
            </a:fld>
            <a:endParaRPr lang="en-US" altLang="zh-CN" sz="1800">
              <a:latin typeface="Arial" panose="020B0604020202020204" pitchFamily="34" charset="0"/>
              <a:cs typeface="Arial" panose="020B0604020202020204" pitchFamily="34" charset="0"/>
            </a:endParaRPr>
          </a:p>
        </p:txBody>
      </p:sp>
      <p:sp>
        <p:nvSpPr>
          <p:cNvPr id="56323" name="幻灯片图像占位符 1">
            <a:extLst>
              <a:ext uri="{FF2B5EF4-FFF2-40B4-BE49-F238E27FC236}">
                <a16:creationId xmlns:a16="http://schemas.microsoft.com/office/drawing/2014/main" id="{73876D1C-0D57-44C4-A507-197D05CB65EE}"/>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56324" name="备注占位符 2">
            <a:extLst>
              <a:ext uri="{FF2B5EF4-FFF2-40B4-BE49-F238E27FC236}">
                <a16:creationId xmlns:a16="http://schemas.microsoft.com/office/drawing/2014/main" id="{D28377E1-3D75-4177-977A-51053D20C4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56325" name="灯片编号占位符 3">
            <a:extLst>
              <a:ext uri="{FF2B5EF4-FFF2-40B4-BE49-F238E27FC236}">
                <a16:creationId xmlns:a16="http://schemas.microsoft.com/office/drawing/2014/main" id="{29EB3B74-AF3A-47D4-8974-CCB752B52CE8}"/>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627D474F-82F9-4CBF-A82E-B183C4222910}" type="slidenum">
              <a:rPr lang="en-US" altLang="zh-CN" sz="1800">
                <a:latin typeface="Arial" panose="020B0604020202020204" pitchFamily="34" charset="0"/>
                <a:cs typeface="Arial" panose="020B0604020202020204" pitchFamily="34" charset="0"/>
              </a:rPr>
              <a:pPr eaLnBrk="1" hangingPunct="1">
                <a:spcBef>
                  <a:spcPct val="0"/>
                </a:spcBef>
              </a:pPr>
              <a:t>24</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灯片编号占位符 6">
            <a:extLst>
              <a:ext uri="{FF2B5EF4-FFF2-40B4-BE49-F238E27FC236}">
                <a16:creationId xmlns:a16="http://schemas.microsoft.com/office/drawing/2014/main" id="{871BBC5F-93C4-434C-84FD-E9B444098B8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442CF27-2056-45E6-A536-68E1A439F83C}" type="slidenum">
              <a:rPr lang="en-US" altLang="zh-CN" sz="1800">
                <a:latin typeface="Arial" panose="020B0604020202020204" pitchFamily="34" charset="0"/>
                <a:cs typeface="Arial" panose="020B0604020202020204" pitchFamily="34" charset="0"/>
              </a:rPr>
              <a:pPr>
                <a:spcBef>
                  <a:spcPct val="0"/>
                </a:spcBef>
              </a:pPr>
              <a:t>25</a:t>
            </a:fld>
            <a:endParaRPr lang="en-US" altLang="zh-CN" sz="1800">
              <a:latin typeface="Arial" panose="020B0604020202020204" pitchFamily="34" charset="0"/>
              <a:cs typeface="Arial" panose="020B0604020202020204" pitchFamily="34" charset="0"/>
            </a:endParaRPr>
          </a:p>
        </p:txBody>
      </p:sp>
      <p:sp>
        <p:nvSpPr>
          <p:cNvPr id="58371" name="幻灯片图像占位符 1">
            <a:extLst>
              <a:ext uri="{FF2B5EF4-FFF2-40B4-BE49-F238E27FC236}">
                <a16:creationId xmlns:a16="http://schemas.microsoft.com/office/drawing/2014/main" id="{9343BD61-BC5B-4E07-8D51-1B9DD8F8528A}"/>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58372" name="备注占位符 2">
            <a:extLst>
              <a:ext uri="{FF2B5EF4-FFF2-40B4-BE49-F238E27FC236}">
                <a16:creationId xmlns:a16="http://schemas.microsoft.com/office/drawing/2014/main" id="{A77CCE73-48B4-463D-A477-D646690E55E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58373" name="灯片编号占位符 3">
            <a:extLst>
              <a:ext uri="{FF2B5EF4-FFF2-40B4-BE49-F238E27FC236}">
                <a16:creationId xmlns:a16="http://schemas.microsoft.com/office/drawing/2014/main" id="{C0C462B4-FB8A-4A84-B857-54E41065B1C7}"/>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55E49356-AD65-4ACA-AB78-361E1DC679A9}" type="slidenum">
              <a:rPr lang="en-US" altLang="zh-CN" sz="1800">
                <a:latin typeface="Arial" panose="020B0604020202020204" pitchFamily="34" charset="0"/>
                <a:cs typeface="Arial" panose="020B0604020202020204" pitchFamily="34" charset="0"/>
              </a:rPr>
              <a:pPr eaLnBrk="1" hangingPunct="1">
                <a:spcBef>
                  <a:spcPct val="0"/>
                </a:spcBef>
              </a:pPr>
              <a:t>25</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灯片编号占位符 6">
            <a:extLst>
              <a:ext uri="{FF2B5EF4-FFF2-40B4-BE49-F238E27FC236}">
                <a16:creationId xmlns:a16="http://schemas.microsoft.com/office/drawing/2014/main" id="{8348D46C-DA2C-4815-82BB-416EF985F4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083DABC-DC18-456B-99EC-4FD1BB6B7835}" type="slidenum">
              <a:rPr lang="en-US" altLang="zh-CN" sz="1800">
                <a:latin typeface="Arial" panose="020B0604020202020204" pitchFamily="34" charset="0"/>
                <a:cs typeface="Arial" panose="020B0604020202020204" pitchFamily="34" charset="0"/>
              </a:rPr>
              <a:pPr>
                <a:spcBef>
                  <a:spcPct val="0"/>
                </a:spcBef>
              </a:pPr>
              <a:t>26</a:t>
            </a:fld>
            <a:endParaRPr lang="en-US" altLang="zh-CN" sz="1800">
              <a:latin typeface="Arial" panose="020B0604020202020204" pitchFamily="34" charset="0"/>
              <a:cs typeface="Arial" panose="020B0604020202020204" pitchFamily="34" charset="0"/>
            </a:endParaRPr>
          </a:p>
        </p:txBody>
      </p:sp>
      <p:sp>
        <p:nvSpPr>
          <p:cNvPr id="60419" name="幻灯片图像占位符 1">
            <a:extLst>
              <a:ext uri="{FF2B5EF4-FFF2-40B4-BE49-F238E27FC236}">
                <a16:creationId xmlns:a16="http://schemas.microsoft.com/office/drawing/2014/main" id="{65CBE39A-DEE2-4987-9256-B6CFC3370C28}"/>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60420" name="备注占位符 2">
            <a:extLst>
              <a:ext uri="{FF2B5EF4-FFF2-40B4-BE49-F238E27FC236}">
                <a16:creationId xmlns:a16="http://schemas.microsoft.com/office/drawing/2014/main" id="{155E19D6-2F02-48AF-9C20-DCC0842B703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60421" name="灯片编号占位符 3">
            <a:extLst>
              <a:ext uri="{FF2B5EF4-FFF2-40B4-BE49-F238E27FC236}">
                <a16:creationId xmlns:a16="http://schemas.microsoft.com/office/drawing/2014/main" id="{7209ECDC-8DC6-4BC4-A17E-8CBEAEB48CF7}"/>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6F9AB822-E8CD-4F1D-BCE2-9945F62AB067}" type="slidenum">
              <a:rPr lang="en-US" altLang="zh-CN" sz="1800">
                <a:latin typeface="Arial" panose="020B0604020202020204" pitchFamily="34" charset="0"/>
                <a:cs typeface="Arial" panose="020B0604020202020204" pitchFamily="34" charset="0"/>
              </a:rPr>
              <a:pPr eaLnBrk="1" hangingPunct="1">
                <a:spcBef>
                  <a:spcPct val="0"/>
                </a:spcBef>
              </a:pPr>
              <a:t>26</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灯片编号占位符 6">
            <a:extLst>
              <a:ext uri="{FF2B5EF4-FFF2-40B4-BE49-F238E27FC236}">
                <a16:creationId xmlns:a16="http://schemas.microsoft.com/office/drawing/2014/main" id="{BBBCD475-C579-48D6-B570-2D19051FA75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F1F1547-E610-4A02-A574-0C9FD780DC61}" type="slidenum">
              <a:rPr lang="en-US" altLang="zh-CN" sz="1800">
                <a:latin typeface="Arial" panose="020B0604020202020204" pitchFamily="34" charset="0"/>
                <a:cs typeface="Arial" panose="020B0604020202020204" pitchFamily="34" charset="0"/>
              </a:rPr>
              <a:pPr>
                <a:spcBef>
                  <a:spcPct val="0"/>
                </a:spcBef>
              </a:pPr>
              <a:t>27</a:t>
            </a:fld>
            <a:endParaRPr lang="en-US" altLang="zh-CN" sz="1800">
              <a:latin typeface="Arial" panose="020B0604020202020204" pitchFamily="34" charset="0"/>
              <a:cs typeface="Arial" panose="020B0604020202020204" pitchFamily="34" charset="0"/>
            </a:endParaRPr>
          </a:p>
        </p:txBody>
      </p:sp>
      <p:sp>
        <p:nvSpPr>
          <p:cNvPr id="62467" name="幻灯片图像占位符 1">
            <a:extLst>
              <a:ext uri="{FF2B5EF4-FFF2-40B4-BE49-F238E27FC236}">
                <a16:creationId xmlns:a16="http://schemas.microsoft.com/office/drawing/2014/main" id="{3E0F94C1-8D3F-4DF6-A743-794F6237335F}"/>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62468" name="备注占位符 2">
            <a:extLst>
              <a:ext uri="{FF2B5EF4-FFF2-40B4-BE49-F238E27FC236}">
                <a16:creationId xmlns:a16="http://schemas.microsoft.com/office/drawing/2014/main" id="{3E1E4B82-5255-4B21-9FA9-D339EACEAB1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62469" name="灯片编号占位符 3">
            <a:extLst>
              <a:ext uri="{FF2B5EF4-FFF2-40B4-BE49-F238E27FC236}">
                <a16:creationId xmlns:a16="http://schemas.microsoft.com/office/drawing/2014/main" id="{46245585-2F11-4224-ACA6-4357515F4B60}"/>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55B23090-7765-47C9-A6AB-FB2868474E5F}" type="slidenum">
              <a:rPr lang="en-US" altLang="zh-CN" sz="1800">
                <a:latin typeface="Arial" panose="020B0604020202020204" pitchFamily="34" charset="0"/>
                <a:cs typeface="Arial" panose="020B0604020202020204" pitchFamily="34" charset="0"/>
              </a:rPr>
              <a:pPr eaLnBrk="1" hangingPunct="1">
                <a:spcBef>
                  <a:spcPct val="0"/>
                </a:spcBef>
              </a:pPr>
              <a:t>27</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灯片编号占位符 6">
            <a:extLst>
              <a:ext uri="{FF2B5EF4-FFF2-40B4-BE49-F238E27FC236}">
                <a16:creationId xmlns:a16="http://schemas.microsoft.com/office/drawing/2014/main" id="{FDC74D1A-BB83-4B83-91AD-09545AC93D8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3C76CE4-4739-43D6-B491-99526C93A2CA}" type="slidenum">
              <a:rPr lang="en-US" altLang="zh-CN" sz="1800">
                <a:latin typeface="Arial" panose="020B0604020202020204" pitchFamily="34" charset="0"/>
                <a:cs typeface="Arial" panose="020B0604020202020204" pitchFamily="34" charset="0"/>
              </a:rPr>
              <a:pPr>
                <a:spcBef>
                  <a:spcPct val="0"/>
                </a:spcBef>
              </a:pPr>
              <a:t>28</a:t>
            </a:fld>
            <a:endParaRPr lang="en-US" altLang="zh-CN" sz="1800">
              <a:latin typeface="Arial" panose="020B0604020202020204" pitchFamily="34" charset="0"/>
              <a:cs typeface="Arial" panose="020B0604020202020204" pitchFamily="34" charset="0"/>
            </a:endParaRPr>
          </a:p>
        </p:txBody>
      </p:sp>
      <p:sp>
        <p:nvSpPr>
          <p:cNvPr id="64515" name="幻灯片图像占位符 1">
            <a:extLst>
              <a:ext uri="{FF2B5EF4-FFF2-40B4-BE49-F238E27FC236}">
                <a16:creationId xmlns:a16="http://schemas.microsoft.com/office/drawing/2014/main" id="{6FE7D28D-D3B8-4ACB-887A-3ABC715EF9AD}"/>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64516" name="备注占位符 2">
            <a:extLst>
              <a:ext uri="{FF2B5EF4-FFF2-40B4-BE49-F238E27FC236}">
                <a16:creationId xmlns:a16="http://schemas.microsoft.com/office/drawing/2014/main" id="{C18F8D89-49BB-4A71-B5E5-50EA9909FBD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64517" name="灯片编号占位符 3">
            <a:extLst>
              <a:ext uri="{FF2B5EF4-FFF2-40B4-BE49-F238E27FC236}">
                <a16:creationId xmlns:a16="http://schemas.microsoft.com/office/drawing/2014/main" id="{8C26FDA3-AEAD-41C2-9D5A-1EDC5CAB6269}"/>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903B1814-08C0-4359-B492-DDC381ED70E9}" type="slidenum">
              <a:rPr lang="en-US" altLang="zh-CN" sz="1800">
                <a:latin typeface="Arial" panose="020B0604020202020204" pitchFamily="34" charset="0"/>
                <a:cs typeface="Arial" panose="020B0604020202020204" pitchFamily="34" charset="0"/>
              </a:rPr>
              <a:pPr eaLnBrk="1" hangingPunct="1">
                <a:spcBef>
                  <a:spcPct val="0"/>
                </a:spcBef>
              </a:pPr>
              <a:t>28</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灯片编号占位符 6">
            <a:extLst>
              <a:ext uri="{FF2B5EF4-FFF2-40B4-BE49-F238E27FC236}">
                <a16:creationId xmlns:a16="http://schemas.microsoft.com/office/drawing/2014/main" id="{369BCAA0-DB41-498E-A248-822FE40753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1A3695F-F1C7-4599-985B-3C605F03D1A1}" type="slidenum">
              <a:rPr lang="en-US" altLang="zh-CN" sz="1800">
                <a:latin typeface="Arial" panose="020B0604020202020204" pitchFamily="34" charset="0"/>
                <a:cs typeface="Arial" panose="020B0604020202020204" pitchFamily="34" charset="0"/>
              </a:rPr>
              <a:pPr>
                <a:spcBef>
                  <a:spcPct val="0"/>
                </a:spcBef>
              </a:pPr>
              <a:t>29</a:t>
            </a:fld>
            <a:endParaRPr lang="en-US" altLang="zh-CN" sz="1800">
              <a:latin typeface="Arial" panose="020B0604020202020204" pitchFamily="34" charset="0"/>
              <a:cs typeface="Arial" panose="020B0604020202020204" pitchFamily="34" charset="0"/>
            </a:endParaRPr>
          </a:p>
        </p:txBody>
      </p:sp>
      <p:sp>
        <p:nvSpPr>
          <p:cNvPr id="66563" name="幻灯片图像占位符 1">
            <a:extLst>
              <a:ext uri="{FF2B5EF4-FFF2-40B4-BE49-F238E27FC236}">
                <a16:creationId xmlns:a16="http://schemas.microsoft.com/office/drawing/2014/main" id="{FCCAA3E1-B312-402E-837F-E2FB866ECD3F}"/>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66564" name="备注占位符 2">
            <a:extLst>
              <a:ext uri="{FF2B5EF4-FFF2-40B4-BE49-F238E27FC236}">
                <a16:creationId xmlns:a16="http://schemas.microsoft.com/office/drawing/2014/main" id="{DEBD8DA3-8D82-4256-AC17-F20942541FC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66565" name="灯片编号占位符 3">
            <a:extLst>
              <a:ext uri="{FF2B5EF4-FFF2-40B4-BE49-F238E27FC236}">
                <a16:creationId xmlns:a16="http://schemas.microsoft.com/office/drawing/2014/main" id="{1B0A4C0C-D27D-4CF3-84DD-94B96A85BEF4}"/>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E6EC8527-6D27-4F5E-9EB0-7720E09C46EE}" type="slidenum">
              <a:rPr lang="en-US" altLang="zh-CN" sz="1800">
                <a:latin typeface="Arial" panose="020B0604020202020204" pitchFamily="34" charset="0"/>
                <a:cs typeface="Arial" panose="020B0604020202020204" pitchFamily="34" charset="0"/>
              </a:rPr>
              <a:pPr eaLnBrk="1" hangingPunct="1">
                <a:spcBef>
                  <a:spcPct val="0"/>
                </a:spcBef>
              </a:pPr>
              <a:t>29</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灯片编号占位符 6">
            <a:extLst>
              <a:ext uri="{FF2B5EF4-FFF2-40B4-BE49-F238E27FC236}">
                <a16:creationId xmlns:a16="http://schemas.microsoft.com/office/drawing/2014/main" id="{A0FBD810-EF00-49BF-8347-2876C91DDE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E88C859-B64F-4643-9CDC-6D6EDD26C6B3}" type="slidenum">
              <a:rPr lang="en-US" altLang="zh-CN" sz="1800">
                <a:latin typeface="Arial" panose="020B0604020202020204" pitchFamily="34" charset="0"/>
                <a:cs typeface="Arial" panose="020B0604020202020204" pitchFamily="34" charset="0"/>
              </a:rPr>
              <a:pPr>
                <a:spcBef>
                  <a:spcPct val="0"/>
                </a:spcBef>
              </a:pPr>
              <a:t>30</a:t>
            </a:fld>
            <a:endParaRPr lang="en-US" altLang="zh-CN" sz="1800">
              <a:latin typeface="Arial" panose="020B0604020202020204" pitchFamily="34" charset="0"/>
              <a:cs typeface="Arial" panose="020B0604020202020204" pitchFamily="34" charset="0"/>
            </a:endParaRPr>
          </a:p>
        </p:txBody>
      </p:sp>
      <p:sp>
        <p:nvSpPr>
          <p:cNvPr id="68611" name="幻灯片图像占位符 1">
            <a:extLst>
              <a:ext uri="{FF2B5EF4-FFF2-40B4-BE49-F238E27FC236}">
                <a16:creationId xmlns:a16="http://schemas.microsoft.com/office/drawing/2014/main" id="{E53A1E0B-CC3F-4283-9CBC-6DC496AAB326}"/>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68612" name="备注占位符 2">
            <a:extLst>
              <a:ext uri="{FF2B5EF4-FFF2-40B4-BE49-F238E27FC236}">
                <a16:creationId xmlns:a16="http://schemas.microsoft.com/office/drawing/2014/main" id="{39119A7B-67E7-4D88-B2D7-2584DE31734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68613" name="灯片编号占位符 3">
            <a:extLst>
              <a:ext uri="{FF2B5EF4-FFF2-40B4-BE49-F238E27FC236}">
                <a16:creationId xmlns:a16="http://schemas.microsoft.com/office/drawing/2014/main" id="{60D5C9C0-AA30-4B25-BEC9-D69A7E658C17}"/>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03E5652D-0950-42AB-AD8D-04A275349452}" type="slidenum">
              <a:rPr lang="en-US" altLang="zh-CN" sz="1800">
                <a:latin typeface="Arial" panose="020B0604020202020204" pitchFamily="34" charset="0"/>
                <a:cs typeface="Arial" panose="020B0604020202020204" pitchFamily="34" charset="0"/>
              </a:rPr>
              <a:pPr eaLnBrk="1" hangingPunct="1">
                <a:spcBef>
                  <a:spcPct val="0"/>
                </a:spcBef>
              </a:pPr>
              <a:t>30</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灯片编号占位符 6">
            <a:extLst>
              <a:ext uri="{FF2B5EF4-FFF2-40B4-BE49-F238E27FC236}">
                <a16:creationId xmlns:a16="http://schemas.microsoft.com/office/drawing/2014/main" id="{241C168E-C290-46FB-A3F2-67AB14BD9FF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4D362DA-07EB-4EB8-9CA4-8D0A27607D86}" type="slidenum">
              <a:rPr lang="en-US" altLang="zh-CN" sz="1800">
                <a:latin typeface="Arial" panose="020B0604020202020204" pitchFamily="34" charset="0"/>
                <a:cs typeface="Arial" panose="020B0604020202020204" pitchFamily="34" charset="0"/>
              </a:rPr>
              <a:pPr>
                <a:spcBef>
                  <a:spcPct val="0"/>
                </a:spcBef>
              </a:pPr>
              <a:t>31</a:t>
            </a:fld>
            <a:endParaRPr lang="en-US" altLang="zh-CN" sz="1800">
              <a:latin typeface="Arial" panose="020B0604020202020204" pitchFamily="34" charset="0"/>
              <a:cs typeface="Arial" panose="020B0604020202020204" pitchFamily="34" charset="0"/>
            </a:endParaRPr>
          </a:p>
        </p:txBody>
      </p:sp>
      <p:sp>
        <p:nvSpPr>
          <p:cNvPr id="70659" name="幻灯片图像占位符 1">
            <a:extLst>
              <a:ext uri="{FF2B5EF4-FFF2-40B4-BE49-F238E27FC236}">
                <a16:creationId xmlns:a16="http://schemas.microsoft.com/office/drawing/2014/main" id="{BDF9A03E-4F3F-4679-A6F0-FEB7B9E562C0}"/>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70660" name="备注占位符 2">
            <a:extLst>
              <a:ext uri="{FF2B5EF4-FFF2-40B4-BE49-F238E27FC236}">
                <a16:creationId xmlns:a16="http://schemas.microsoft.com/office/drawing/2014/main" id="{114FB7A6-C889-47D8-BC6D-3F33A15CB61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70661" name="灯片编号占位符 3">
            <a:extLst>
              <a:ext uri="{FF2B5EF4-FFF2-40B4-BE49-F238E27FC236}">
                <a16:creationId xmlns:a16="http://schemas.microsoft.com/office/drawing/2014/main" id="{D42D775E-AAD2-4936-BD8A-ABD75168D268}"/>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333DD27A-940E-4613-BC64-E2F44D32095B}" type="slidenum">
              <a:rPr lang="en-US" altLang="zh-CN" sz="1800">
                <a:latin typeface="Arial" panose="020B0604020202020204" pitchFamily="34" charset="0"/>
                <a:cs typeface="Arial" panose="020B0604020202020204" pitchFamily="34" charset="0"/>
              </a:rPr>
              <a:pPr eaLnBrk="1" hangingPunct="1">
                <a:spcBef>
                  <a:spcPct val="0"/>
                </a:spcBef>
              </a:pPr>
              <a:t>31</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灯片编号占位符 6">
            <a:extLst>
              <a:ext uri="{FF2B5EF4-FFF2-40B4-BE49-F238E27FC236}">
                <a16:creationId xmlns:a16="http://schemas.microsoft.com/office/drawing/2014/main" id="{6ED1CB3D-9396-460E-B405-E85FFCC61CB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77C9D65-58AE-4455-9C42-972211679BD8}" type="slidenum">
              <a:rPr lang="en-US" altLang="zh-CN" sz="1800">
                <a:latin typeface="Arial" panose="020B0604020202020204" pitchFamily="34" charset="0"/>
                <a:cs typeface="Arial" panose="020B0604020202020204" pitchFamily="34" charset="0"/>
              </a:rPr>
              <a:pPr>
                <a:spcBef>
                  <a:spcPct val="0"/>
                </a:spcBef>
              </a:pPr>
              <a:t>32</a:t>
            </a:fld>
            <a:endParaRPr lang="en-US" altLang="zh-CN" sz="1800">
              <a:latin typeface="Arial" panose="020B0604020202020204" pitchFamily="34" charset="0"/>
              <a:cs typeface="Arial" panose="020B0604020202020204" pitchFamily="34" charset="0"/>
            </a:endParaRPr>
          </a:p>
        </p:txBody>
      </p:sp>
      <p:sp>
        <p:nvSpPr>
          <p:cNvPr id="72707" name="幻灯片图像占位符 1">
            <a:extLst>
              <a:ext uri="{FF2B5EF4-FFF2-40B4-BE49-F238E27FC236}">
                <a16:creationId xmlns:a16="http://schemas.microsoft.com/office/drawing/2014/main" id="{18F35F89-59B3-4DD5-BF2C-0948CE691E9D}"/>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72708" name="备注占位符 2">
            <a:extLst>
              <a:ext uri="{FF2B5EF4-FFF2-40B4-BE49-F238E27FC236}">
                <a16:creationId xmlns:a16="http://schemas.microsoft.com/office/drawing/2014/main" id="{140BE265-F7D2-4F18-AC7C-DD559ED2BD4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72709" name="灯片编号占位符 3">
            <a:extLst>
              <a:ext uri="{FF2B5EF4-FFF2-40B4-BE49-F238E27FC236}">
                <a16:creationId xmlns:a16="http://schemas.microsoft.com/office/drawing/2014/main" id="{FCDC0B8B-130C-46AC-B3E7-219129A6CD98}"/>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EA22E7A9-2A81-46B0-A9AD-3C76986D8456}" type="slidenum">
              <a:rPr lang="en-US" altLang="zh-CN" sz="1800">
                <a:latin typeface="Arial" panose="020B0604020202020204" pitchFamily="34" charset="0"/>
                <a:cs typeface="Arial" panose="020B0604020202020204" pitchFamily="34" charset="0"/>
              </a:rPr>
              <a:pPr eaLnBrk="1" hangingPunct="1">
                <a:spcBef>
                  <a:spcPct val="0"/>
                </a:spcBef>
              </a:pPr>
              <a:t>32</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灯片编号占位符 6">
            <a:extLst>
              <a:ext uri="{FF2B5EF4-FFF2-40B4-BE49-F238E27FC236}">
                <a16:creationId xmlns:a16="http://schemas.microsoft.com/office/drawing/2014/main" id="{19DEEF92-FC0D-4328-859A-C7294066B8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920D6A0-6339-40B3-BC0F-4AD247AF833D}" type="slidenum">
              <a:rPr lang="en-US" altLang="zh-CN" sz="1800">
                <a:latin typeface="Arial" panose="020B0604020202020204" pitchFamily="34" charset="0"/>
                <a:cs typeface="Arial" panose="020B0604020202020204" pitchFamily="34" charset="0"/>
              </a:rPr>
              <a:pPr>
                <a:spcBef>
                  <a:spcPct val="0"/>
                </a:spcBef>
              </a:pPr>
              <a:t>33</a:t>
            </a:fld>
            <a:endParaRPr lang="en-US" altLang="zh-CN" sz="1800">
              <a:latin typeface="Arial" panose="020B0604020202020204" pitchFamily="34" charset="0"/>
              <a:cs typeface="Arial" panose="020B0604020202020204" pitchFamily="34" charset="0"/>
            </a:endParaRPr>
          </a:p>
        </p:txBody>
      </p:sp>
      <p:sp>
        <p:nvSpPr>
          <p:cNvPr id="74755" name="幻灯片图像占位符 1">
            <a:extLst>
              <a:ext uri="{FF2B5EF4-FFF2-40B4-BE49-F238E27FC236}">
                <a16:creationId xmlns:a16="http://schemas.microsoft.com/office/drawing/2014/main" id="{7947C7B4-3F80-4F63-96BE-0438CF484C07}"/>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74756" name="备注占位符 2">
            <a:extLst>
              <a:ext uri="{FF2B5EF4-FFF2-40B4-BE49-F238E27FC236}">
                <a16:creationId xmlns:a16="http://schemas.microsoft.com/office/drawing/2014/main" id="{7C3FE680-8505-4F3B-A389-262CF677286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74757" name="灯片编号占位符 3">
            <a:extLst>
              <a:ext uri="{FF2B5EF4-FFF2-40B4-BE49-F238E27FC236}">
                <a16:creationId xmlns:a16="http://schemas.microsoft.com/office/drawing/2014/main" id="{C40C6AC0-9357-4943-A5AA-C319FC8E4371}"/>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7FE12C08-9B55-44F8-8072-B50E3229A30C}" type="slidenum">
              <a:rPr lang="en-US" altLang="zh-CN" sz="1800">
                <a:latin typeface="Arial" panose="020B0604020202020204" pitchFamily="34" charset="0"/>
                <a:cs typeface="Arial" panose="020B0604020202020204" pitchFamily="34" charset="0"/>
              </a:rPr>
              <a:pPr eaLnBrk="1" hangingPunct="1">
                <a:spcBef>
                  <a:spcPct val="0"/>
                </a:spcBef>
              </a:pPr>
              <a:t>33</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灯片编号占位符 6">
            <a:extLst>
              <a:ext uri="{FF2B5EF4-FFF2-40B4-BE49-F238E27FC236}">
                <a16:creationId xmlns:a16="http://schemas.microsoft.com/office/drawing/2014/main" id="{AC90C38F-E8AF-44EC-9146-4C6F0B12CBC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D40A92F-15BD-4CDA-98B1-98678E25D58F}" type="slidenum">
              <a:rPr lang="en-US" altLang="zh-CN" sz="1800">
                <a:latin typeface="Arial" panose="020B0604020202020204" pitchFamily="34" charset="0"/>
                <a:cs typeface="Arial" panose="020B0604020202020204" pitchFamily="34" charset="0"/>
              </a:rPr>
              <a:pPr>
                <a:spcBef>
                  <a:spcPct val="0"/>
                </a:spcBef>
              </a:pPr>
              <a:t>34</a:t>
            </a:fld>
            <a:endParaRPr lang="en-US" altLang="zh-CN" sz="1800">
              <a:latin typeface="Arial" panose="020B0604020202020204" pitchFamily="34" charset="0"/>
              <a:cs typeface="Arial" panose="020B0604020202020204" pitchFamily="34" charset="0"/>
            </a:endParaRPr>
          </a:p>
        </p:txBody>
      </p:sp>
      <p:sp>
        <p:nvSpPr>
          <p:cNvPr id="76803" name="幻灯片图像占位符 1">
            <a:extLst>
              <a:ext uri="{FF2B5EF4-FFF2-40B4-BE49-F238E27FC236}">
                <a16:creationId xmlns:a16="http://schemas.microsoft.com/office/drawing/2014/main" id="{3A743A48-5D1A-423F-A333-22E7BA78DCF6}"/>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76804" name="备注占位符 2">
            <a:extLst>
              <a:ext uri="{FF2B5EF4-FFF2-40B4-BE49-F238E27FC236}">
                <a16:creationId xmlns:a16="http://schemas.microsoft.com/office/drawing/2014/main" id="{7B774524-BF9E-4087-9480-BDB3EF150A1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76805" name="灯片编号占位符 3">
            <a:extLst>
              <a:ext uri="{FF2B5EF4-FFF2-40B4-BE49-F238E27FC236}">
                <a16:creationId xmlns:a16="http://schemas.microsoft.com/office/drawing/2014/main" id="{B4DB59FC-BF69-4151-84C5-8905C3AD5FF2}"/>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0C24B3C8-EC61-4E32-A461-79923519EA95}" type="slidenum">
              <a:rPr lang="en-US" altLang="zh-CN" sz="1800">
                <a:latin typeface="Arial" panose="020B0604020202020204" pitchFamily="34" charset="0"/>
                <a:cs typeface="Arial" panose="020B0604020202020204" pitchFamily="34" charset="0"/>
              </a:rPr>
              <a:pPr eaLnBrk="1" hangingPunct="1">
                <a:spcBef>
                  <a:spcPct val="0"/>
                </a:spcBef>
              </a:pPr>
              <a:t>34</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灯片编号占位符 6">
            <a:extLst>
              <a:ext uri="{FF2B5EF4-FFF2-40B4-BE49-F238E27FC236}">
                <a16:creationId xmlns:a16="http://schemas.microsoft.com/office/drawing/2014/main" id="{37A2FE6A-7BBB-48DB-BE89-53DD2E6AB38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5E9980F-1BA7-4E99-8D10-69527356991C}" type="slidenum">
              <a:rPr lang="en-US" altLang="zh-CN" sz="1800">
                <a:latin typeface="Arial" panose="020B0604020202020204" pitchFamily="34" charset="0"/>
                <a:cs typeface="Arial" panose="020B0604020202020204" pitchFamily="34" charset="0"/>
              </a:rPr>
              <a:pPr>
                <a:spcBef>
                  <a:spcPct val="0"/>
                </a:spcBef>
              </a:pPr>
              <a:t>35</a:t>
            </a:fld>
            <a:endParaRPr lang="en-US" altLang="zh-CN" sz="1800">
              <a:latin typeface="Arial" panose="020B0604020202020204" pitchFamily="34" charset="0"/>
              <a:cs typeface="Arial" panose="020B0604020202020204" pitchFamily="34" charset="0"/>
            </a:endParaRPr>
          </a:p>
        </p:txBody>
      </p:sp>
      <p:sp>
        <p:nvSpPr>
          <p:cNvPr id="78851" name="幻灯片图像占位符 1">
            <a:extLst>
              <a:ext uri="{FF2B5EF4-FFF2-40B4-BE49-F238E27FC236}">
                <a16:creationId xmlns:a16="http://schemas.microsoft.com/office/drawing/2014/main" id="{923CA458-F6EB-43CE-8275-1CB9F1B71B10}"/>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78852" name="备注占位符 2">
            <a:extLst>
              <a:ext uri="{FF2B5EF4-FFF2-40B4-BE49-F238E27FC236}">
                <a16:creationId xmlns:a16="http://schemas.microsoft.com/office/drawing/2014/main" id="{86933C56-E59D-4D09-ABF3-F97064A247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78853" name="灯片编号占位符 3">
            <a:extLst>
              <a:ext uri="{FF2B5EF4-FFF2-40B4-BE49-F238E27FC236}">
                <a16:creationId xmlns:a16="http://schemas.microsoft.com/office/drawing/2014/main" id="{C556352B-2286-40FA-BDC9-7F679782BC41}"/>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21E2EEFA-157F-4C1F-9306-64E4284DC623}" type="slidenum">
              <a:rPr lang="en-US" altLang="zh-CN" sz="1800">
                <a:latin typeface="Arial" panose="020B0604020202020204" pitchFamily="34" charset="0"/>
                <a:cs typeface="Arial" panose="020B0604020202020204" pitchFamily="34" charset="0"/>
              </a:rPr>
              <a:pPr eaLnBrk="1" hangingPunct="1">
                <a:spcBef>
                  <a:spcPct val="0"/>
                </a:spcBef>
              </a:pPr>
              <a:t>35</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灯片编号占位符 6">
            <a:extLst>
              <a:ext uri="{FF2B5EF4-FFF2-40B4-BE49-F238E27FC236}">
                <a16:creationId xmlns:a16="http://schemas.microsoft.com/office/drawing/2014/main" id="{270CDA13-FA38-4512-BC06-F4F4B62803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7B72A70-67A5-49A8-AC65-C2F52BE723AF}" type="slidenum">
              <a:rPr lang="en-US" altLang="zh-CN" sz="1800">
                <a:latin typeface="Arial" panose="020B0604020202020204" pitchFamily="34" charset="0"/>
                <a:cs typeface="Arial" panose="020B0604020202020204" pitchFamily="34" charset="0"/>
              </a:rPr>
              <a:pPr>
                <a:spcBef>
                  <a:spcPct val="0"/>
                </a:spcBef>
              </a:pPr>
              <a:t>36</a:t>
            </a:fld>
            <a:endParaRPr lang="en-US" altLang="zh-CN" sz="1800">
              <a:latin typeface="Arial" panose="020B0604020202020204" pitchFamily="34" charset="0"/>
              <a:cs typeface="Arial" panose="020B0604020202020204" pitchFamily="34" charset="0"/>
            </a:endParaRPr>
          </a:p>
        </p:txBody>
      </p:sp>
      <p:sp>
        <p:nvSpPr>
          <p:cNvPr id="80899" name="幻灯片图像占位符 1">
            <a:extLst>
              <a:ext uri="{FF2B5EF4-FFF2-40B4-BE49-F238E27FC236}">
                <a16:creationId xmlns:a16="http://schemas.microsoft.com/office/drawing/2014/main" id="{142FF442-5A87-4D0E-82FE-6363DB1D139E}"/>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80900" name="备注占位符 2">
            <a:extLst>
              <a:ext uri="{FF2B5EF4-FFF2-40B4-BE49-F238E27FC236}">
                <a16:creationId xmlns:a16="http://schemas.microsoft.com/office/drawing/2014/main" id="{98E763D8-1AE1-4E4B-96FE-CC9FEF87C3E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80901" name="灯片编号占位符 3">
            <a:extLst>
              <a:ext uri="{FF2B5EF4-FFF2-40B4-BE49-F238E27FC236}">
                <a16:creationId xmlns:a16="http://schemas.microsoft.com/office/drawing/2014/main" id="{1234CE15-8185-4831-BF8E-C295F1A15CF0}"/>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94D64AA8-AF0C-4E84-BECF-43E70B788313}" type="slidenum">
              <a:rPr lang="en-US" altLang="zh-CN" sz="1800">
                <a:latin typeface="Arial" panose="020B0604020202020204" pitchFamily="34" charset="0"/>
                <a:cs typeface="Arial" panose="020B0604020202020204" pitchFamily="34" charset="0"/>
              </a:rPr>
              <a:pPr eaLnBrk="1" hangingPunct="1">
                <a:spcBef>
                  <a:spcPct val="0"/>
                </a:spcBef>
              </a:pPr>
              <a:t>36</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灯片编号占位符 6">
            <a:extLst>
              <a:ext uri="{FF2B5EF4-FFF2-40B4-BE49-F238E27FC236}">
                <a16:creationId xmlns:a16="http://schemas.microsoft.com/office/drawing/2014/main" id="{372B6928-E17B-4B33-887C-6C3E9D1366B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01092E8-4C55-4144-AF8E-2BBF4B298196}" type="slidenum">
              <a:rPr lang="en-US" altLang="zh-CN" sz="1800">
                <a:latin typeface="Arial" panose="020B0604020202020204" pitchFamily="34" charset="0"/>
                <a:cs typeface="Arial" panose="020B0604020202020204" pitchFamily="34" charset="0"/>
              </a:rPr>
              <a:pPr>
                <a:spcBef>
                  <a:spcPct val="0"/>
                </a:spcBef>
              </a:pPr>
              <a:t>37</a:t>
            </a:fld>
            <a:endParaRPr lang="en-US" altLang="zh-CN" sz="1800">
              <a:latin typeface="Arial" panose="020B0604020202020204" pitchFamily="34" charset="0"/>
              <a:cs typeface="Arial" panose="020B0604020202020204" pitchFamily="34" charset="0"/>
            </a:endParaRPr>
          </a:p>
        </p:txBody>
      </p:sp>
      <p:sp>
        <p:nvSpPr>
          <p:cNvPr id="82947" name="幻灯片图像占位符 1">
            <a:extLst>
              <a:ext uri="{FF2B5EF4-FFF2-40B4-BE49-F238E27FC236}">
                <a16:creationId xmlns:a16="http://schemas.microsoft.com/office/drawing/2014/main" id="{683379CC-4682-4934-92ED-FC453A184B8E}"/>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82948" name="备注占位符 2">
            <a:extLst>
              <a:ext uri="{FF2B5EF4-FFF2-40B4-BE49-F238E27FC236}">
                <a16:creationId xmlns:a16="http://schemas.microsoft.com/office/drawing/2014/main" id="{164FFE2A-C4C1-41E6-9C54-6BF44930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82949" name="灯片编号占位符 3">
            <a:extLst>
              <a:ext uri="{FF2B5EF4-FFF2-40B4-BE49-F238E27FC236}">
                <a16:creationId xmlns:a16="http://schemas.microsoft.com/office/drawing/2014/main" id="{7283B8DE-632B-4CD1-8C51-061FEF95F1C5}"/>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384D2DED-C82E-4005-AB61-473F430D7F7E}" type="slidenum">
              <a:rPr lang="en-US" altLang="zh-CN" sz="1800">
                <a:latin typeface="Arial" panose="020B0604020202020204" pitchFamily="34" charset="0"/>
                <a:cs typeface="Arial" panose="020B0604020202020204" pitchFamily="34" charset="0"/>
              </a:rPr>
              <a:pPr eaLnBrk="1" hangingPunct="1">
                <a:spcBef>
                  <a:spcPct val="0"/>
                </a:spcBef>
              </a:pPr>
              <a:t>37</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灯片编号占位符 6">
            <a:extLst>
              <a:ext uri="{FF2B5EF4-FFF2-40B4-BE49-F238E27FC236}">
                <a16:creationId xmlns:a16="http://schemas.microsoft.com/office/drawing/2014/main" id="{D8CFCC1E-FCCE-4BA1-AEEB-D6B121652A7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7D5A84E-E178-440A-8C44-BDC39FD0F86E}" type="slidenum">
              <a:rPr lang="en-US" altLang="zh-CN" sz="1800">
                <a:latin typeface="Arial" panose="020B0604020202020204" pitchFamily="34" charset="0"/>
                <a:cs typeface="Arial" panose="020B0604020202020204" pitchFamily="34" charset="0"/>
              </a:rPr>
              <a:pPr>
                <a:spcBef>
                  <a:spcPct val="0"/>
                </a:spcBef>
              </a:pPr>
              <a:t>38</a:t>
            </a:fld>
            <a:endParaRPr lang="en-US" altLang="zh-CN" sz="1800">
              <a:latin typeface="Arial" panose="020B0604020202020204" pitchFamily="34" charset="0"/>
              <a:cs typeface="Arial" panose="020B0604020202020204" pitchFamily="34" charset="0"/>
            </a:endParaRPr>
          </a:p>
        </p:txBody>
      </p:sp>
      <p:sp>
        <p:nvSpPr>
          <p:cNvPr id="84995" name="幻灯片图像占位符 1">
            <a:extLst>
              <a:ext uri="{FF2B5EF4-FFF2-40B4-BE49-F238E27FC236}">
                <a16:creationId xmlns:a16="http://schemas.microsoft.com/office/drawing/2014/main" id="{D61A1E4F-0EDC-40A1-98DC-939689E8FFFB}"/>
              </a:ext>
            </a:extLst>
          </p:cNvPr>
          <p:cNvSpPr>
            <a:spLocks noGrp="1" noRot="1" noChangeAspect="1" noChangeArrowheads="1" noTextEdit="1"/>
          </p:cNvSpPr>
          <p:nvPr>
            <p:ph type="sldImg"/>
          </p:nvPr>
        </p:nvSpPr>
        <p:spPr bwMode="auto">
          <a:noFill/>
          <a:ln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84996" name="备注占位符 2">
            <a:extLst>
              <a:ext uri="{FF2B5EF4-FFF2-40B4-BE49-F238E27FC236}">
                <a16:creationId xmlns:a16="http://schemas.microsoft.com/office/drawing/2014/main" id="{13302B65-DCC4-46D7-B653-E5A38C85A2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numCol="1" anchor="t" anchorCtr="0" compatLnSpc="1">
            <a:prstTxWarp prst="textNoShape">
              <a:avLst/>
            </a:prstTxWarp>
          </a:bodyPr>
          <a:lstStyle/>
          <a:p>
            <a:endParaRPr lang="zh-CN" altLang="en-US">
              <a:latin typeface="Arial" panose="020B0604020202020204" pitchFamily="34" charset="0"/>
            </a:endParaRPr>
          </a:p>
        </p:txBody>
      </p:sp>
      <p:sp>
        <p:nvSpPr>
          <p:cNvPr id="84997" name="灯片编号占位符 3">
            <a:extLst>
              <a:ext uri="{FF2B5EF4-FFF2-40B4-BE49-F238E27FC236}">
                <a16:creationId xmlns:a16="http://schemas.microsoft.com/office/drawing/2014/main" id="{AC785211-0493-401C-BA6B-503E113625C4}"/>
              </a:ext>
            </a:extLst>
          </p:cNvPr>
          <p:cNvSpPr>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9408E4F3-E0E9-457A-A1FF-0BA6BDDF7928}" type="slidenum">
              <a:rPr lang="en-US" altLang="zh-CN" sz="1800">
                <a:latin typeface="Arial" panose="020B0604020202020204" pitchFamily="34" charset="0"/>
                <a:cs typeface="Arial" panose="020B0604020202020204" pitchFamily="34" charset="0"/>
              </a:rPr>
              <a:pPr eaLnBrk="1" hangingPunct="1">
                <a:spcBef>
                  <a:spcPct val="0"/>
                </a:spcBef>
              </a:pPr>
              <a:t>38</a:t>
            </a:fld>
            <a:endParaRPr lang="en-US" altLang="zh-CN" sz="1800">
              <a:latin typeface="Arial" panose="020B0604020202020204" pitchFamily="34" charset="0"/>
              <a:cs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幻灯片图像占位符 1">
            <a:extLst>
              <a:ext uri="{FF2B5EF4-FFF2-40B4-BE49-F238E27FC236}">
                <a16:creationId xmlns:a16="http://schemas.microsoft.com/office/drawing/2014/main" id="{2DB0196B-5B7A-4F93-A184-E3E35FB76E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备注占位符 2">
            <a:extLst>
              <a:ext uri="{FF2B5EF4-FFF2-40B4-BE49-F238E27FC236}">
                <a16:creationId xmlns:a16="http://schemas.microsoft.com/office/drawing/2014/main" id="{6D9E958B-F4C2-426A-8A88-C501AA10DD5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latin typeface="Arial" panose="020B0604020202020204" pitchFamily="34" charset="0"/>
            </a:endParaRPr>
          </a:p>
        </p:txBody>
      </p:sp>
      <p:sp>
        <p:nvSpPr>
          <p:cNvPr id="221188" name="灯片编号占位符 3">
            <a:extLst>
              <a:ext uri="{FF2B5EF4-FFF2-40B4-BE49-F238E27FC236}">
                <a16:creationId xmlns:a16="http://schemas.microsoft.com/office/drawing/2014/main" id="{E5CE3ECE-9EFA-46FD-ADA7-D63DC0E8C7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B0F583C-52E1-41A1-9DEF-8D4F96315994}" type="slidenum">
              <a:rPr lang="en-US" altLang="zh-CN">
                <a:solidFill>
                  <a:srgbClr val="000000"/>
                </a:solidFill>
                <a:latin typeface="Arial" panose="020B0604020202020204" pitchFamily="34" charset="0"/>
              </a:rPr>
              <a:pPr>
                <a:spcBef>
                  <a:spcPct val="0"/>
                </a:spcBef>
              </a:pPr>
              <a:t>93</a:t>
            </a:fld>
            <a:endParaRPr lang="en-US" altLang="zh-CN">
              <a:solidFill>
                <a:srgbClr val="000000"/>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FE31857B-F710-4EC8-B660-31FF7D7FABF0}"/>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5EE1053-9C32-4E84-B893-A835E9F442EA}" type="datetimeFigureOut">
              <a:rPr lang="zh-CN" altLang="en-US"/>
              <a:pPr>
                <a:defRPr/>
              </a:pPr>
              <a:t>2023/12/12</a:t>
            </a:fld>
            <a:endParaRPr lang="zh-CN" altLang="en-US"/>
          </a:p>
        </p:txBody>
      </p:sp>
      <p:sp>
        <p:nvSpPr>
          <p:cNvPr id="5" name="页脚占位符 4">
            <a:extLst>
              <a:ext uri="{FF2B5EF4-FFF2-40B4-BE49-F238E27FC236}">
                <a16:creationId xmlns:a16="http://schemas.microsoft.com/office/drawing/2014/main" id="{4B530AD8-EF4B-4EEB-94E5-1F8F4172A603}"/>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92A673F1-8BB5-48A5-BCC0-E5A55C76B241}"/>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fld id="{2C525256-BE40-4DBE-A05A-C6DC0C757539}" type="slidenum">
              <a:rPr lang="zh-CN" altLang="en-US"/>
              <a:pPr/>
              <a:t>‹#›</a:t>
            </a:fld>
            <a:endParaRPr lang="zh-CN" altLang="en-US"/>
          </a:p>
        </p:txBody>
      </p:sp>
    </p:spTree>
    <p:extLst>
      <p:ext uri="{BB962C8B-B14F-4D97-AF65-F5344CB8AC3E}">
        <p14:creationId xmlns:p14="http://schemas.microsoft.com/office/powerpoint/2010/main" val="3033663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883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D749C00-C167-41E7-8FC3-EB20E07AB90D}"/>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B5119DA-806F-4947-A026-4D36967FD2F3}" type="datetimeFigureOut">
              <a:rPr lang="zh-CN" altLang="en-US"/>
              <a:pPr>
                <a:defRPr/>
              </a:pPr>
              <a:t>2023/12/12</a:t>
            </a:fld>
            <a:endParaRPr lang="zh-CN" altLang="en-US"/>
          </a:p>
        </p:txBody>
      </p:sp>
      <p:sp>
        <p:nvSpPr>
          <p:cNvPr id="5" name="页脚占位符 4">
            <a:extLst>
              <a:ext uri="{FF2B5EF4-FFF2-40B4-BE49-F238E27FC236}">
                <a16:creationId xmlns:a16="http://schemas.microsoft.com/office/drawing/2014/main" id="{8EC69451-3F50-40C6-A015-C2E1912FE54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376A476E-4CC6-4179-91AA-AF7584C6903A}"/>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fld id="{D2C9B04C-DA61-453C-88EC-BCC3399D7EBD}" type="slidenum">
              <a:rPr lang="zh-CN" altLang="en-US"/>
              <a:pPr/>
              <a:t>‹#›</a:t>
            </a:fld>
            <a:endParaRPr lang="zh-CN" altLang="en-US"/>
          </a:p>
        </p:txBody>
      </p:sp>
    </p:spTree>
    <p:extLst>
      <p:ext uri="{BB962C8B-B14F-4D97-AF65-F5344CB8AC3E}">
        <p14:creationId xmlns:p14="http://schemas.microsoft.com/office/powerpoint/2010/main" val="773144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4500C53F-2F76-48B6-B17F-F02AA401584F}"/>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AC63A18-9985-4A1C-8241-6A2EA0321DC3}" type="datetimeFigureOut">
              <a:rPr lang="zh-CN" altLang="en-US"/>
              <a:pPr>
                <a:defRPr/>
              </a:pPr>
              <a:t>2023/12/12</a:t>
            </a:fld>
            <a:endParaRPr lang="zh-CN" altLang="en-US"/>
          </a:p>
        </p:txBody>
      </p:sp>
      <p:sp>
        <p:nvSpPr>
          <p:cNvPr id="6" name="页脚占位符 5">
            <a:extLst>
              <a:ext uri="{FF2B5EF4-FFF2-40B4-BE49-F238E27FC236}">
                <a16:creationId xmlns:a16="http://schemas.microsoft.com/office/drawing/2014/main" id="{8D391975-13D0-48BE-9E74-9F3EC05EDE5E}"/>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06096F56-7688-4F99-AD05-51B5314CFE89}"/>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fld id="{8E96332F-FD1D-4C91-A72D-4AD42E7F21BA}" type="slidenum">
              <a:rPr lang="zh-CN" altLang="en-US"/>
              <a:pPr/>
              <a:t>‹#›</a:t>
            </a:fld>
            <a:endParaRPr lang="zh-CN" altLang="en-US"/>
          </a:p>
        </p:txBody>
      </p:sp>
    </p:spTree>
    <p:extLst>
      <p:ext uri="{BB962C8B-B14F-4D97-AF65-F5344CB8AC3E}">
        <p14:creationId xmlns:p14="http://schemas.microsoft.com/office/powerpoint/2010/main" val="353611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1162FAF8-B10B-4AB1-A92D-F859BDDE3F8A}"/>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5785C14C-535D-4DA4-B6A9-F00F09E47D88}" type="datetimeFigureOut">
              <a:rPr lang="zh-CN" altLang="en-US"/>
              <a:pPr>
                <a:defRPr/>
              </a:pPr>
              <a:t>2023/12/12</a:t>
            </a:fld>
            <a:endParaRPr lang="zh-CN" altLang="en-US"/>
          </a:p>
        </p:txBody>
      </p:sp>
      <p:sp>
        <p:nvSpPr>
          <p:cNvPr id="8" name="页脚占位符 7">
            <a:extLst>
              <a:ext uri="{FF2B5EF4-FFF2-40B4-BE49-F238E27FC236}">
                <a16:creationId xmlns:a16="http://schemas.microsoft.com/office/drawing/2014/main" id="{A6AC0E8B-425A-4215-87E2-45D2CCBB98C1}"/>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2BAB684C-BF53-4FF6-ABEF-DAA26B2CC66F}"/>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fld id="{6A2E706C-6CDD-40A9-8247-3E3F3AE9F49F}" type="slidenum">
              <a:rPr lang="zh-CN" altLang="en-US"/>
              <a:pPr/>
              <a:t>‹#›</a:t>
            </a:fld>
            <a:endParaRPr lang="zh-CN" altLang="en-US"/>
          </a:p>
        </p:txBody>
      </p:sp>
    </p:spTree>
    <p:extLst>
      <p:ext uri="{BB962C8B-B14F-4D97-AF65-F5344CB8AC3E}">
        <p14:creationId xmlns:p14="http://schemas.microsoft.com/office/powerpoint/2010/main" val="345895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734098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6E1C80F-EF08-40B3-A564-65DDC4023F45}"/>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F3E8881-BE1E-4C5E-814F-8346E0C17C6E}" type="datetimeFigureOut">
              <a:rPr lang="zh-CN" altLang="en-US"/>
              <a:pPr>
                <a:defRPr/>
              </a:pPr>
              <a:t>2023/12/12</a:t>
            </a:fld>
            <a:endParaRPr lang="zh-CN" altLang="en-US"/>
          </a:p>
        </p:txBody>
      </p:sp>
      <p:sp>
        <p:nvSpPr>
          <p:cNvPr id="3" name="页脚占位符 2">
            <a:extLst>
              <a:ext uri="{FF2B5EF4-FFF2-40B4-BE49-F238E27FC236}">
                <a16:creationId xmlns:a16="http://schemas.microsoft.com/office/drawing/2014/main" id="{6BC2585F-3AB6-40E7-9832-4AA07D48D889}"/>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91BADBEB-8BBD-4C8F-B0AC-BC0E8568F887}"/>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fld id="{DC8DDC80-AF57-4A0C-82E0-256FB1F7BD24}" type="slidenum">
              <a:rPr lang="zh-CN" altLang="en-US"/>
              <a:pPr/>
              <a:t>‹#›</a:t>
            </a:fld>
            <a:endParaRPr lang="zh-CN" altLang="en-US"/>
          </a:p>
        </p:txBody>
      </p:sp>
    </p:spTree>
    <p:extLst>
      <p:ext uri="{BB962C8B-B14F-4D97-AF65-F5344CB8AC3E}">
        <p14:creationId xmlns:p14="http://schemas.microsoft.com/office/powerpoint/2010/main" val="2838795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7"/>
            <a:ext cx="7886700" cy="1325563"/>
          </a:xfrm>
        </p:spPr>
        <p:txBody>
          <a:bodyPr/>
          <a:lstStyle/>
          <a:p>
            <a:r>
              <a:rPr lang="zh-CN" altLang="en-US"/>
              <a:t>单击此处编辑母版标题样式</a:t>
            </a:r>
          </a:p>
        </p:txBody>
      </p:sp>
      <p:sp>
        <p:nvSpPr>
          <p:cNvPr id="3" name="日期占位符 3">
            <a:extLst>
              <a:ext uri="{FF2B5EF4-FFF2-40B4-BE49-F238E27FC236}">
                <a16:creationId xmlns:a16="http://schemas.microsoft.com/office/drawing/2014/main" id="{63D94228-A2D0-4E3D-808F-A446546B32F2}"/>
              </a:ext>
            </a:extLst>
          </p:cNvPr>
          <p:cNvSpPr>
            <a:spLocks noGrp="1" noChangeArrowheads="1"/>
          </p:cNvSpPr>
          <p:nvPr>
            <p:ph type="dt" sz="half" idx="10"/>
          </p:nvPr>
        </p:nvSpPr>
        <p:spPr>
          <a:xfrm>
            <a:off x="0" y="0"/>
            <a:ext cx="0" cy="0"/>
          </a:xfrm>
        </p:spPr>
        <p:txBody>
          <a:bodyPr/>
          <a:lstStyle>
            <a:lvl1pPr>
              <a:defRPr/>
            </a:lvl1pPr>
          </a:lstStyle>
          <a:p>
            <a:pPr>
              <a:defRPr/>
            </a:pPr>
            <a:fld id="{C3445CA4-5439-4243-B918-B7EBAFBEE234}" type="datetime1">
              <a:rPr lang="zh-CN" altLang="en-US"/>
              <a:pPr>
                <a:defRPr/>
              </a:pPr>
              <a:t>2023/12/12</a:t>
            </a:fld>
            <a:endParaRPr lang="zh-CN" altLang="en-US" sz="1350"/>
          </a:p>
        </p:txBody>
      </p:sp>
      <p:sp>
        <p:nvSpPr>
          <p:cNvPr id="4" name="页脚占位符 4">
            <a:extLst>
              <a:ext uri="{FF2B5EF4-FFF2-40B4-BE49-F238E27FC236}">
                <a16:creationId xmlns:a16="http://schemas.microsoft.com/office/drawing/2014/main" id="{0004778B-10B8-46D0-8242-9B461E3E59A1}"/>
              </a:ext>
            </a:extLst>
          </p:cNvPr>
          <p:cNvSpPr>
            <a:spLocks noGrp="1" noChangeArrowheads="1"/>
          </p:cNvSpPr>
          <p:nvPr>
            <p:ph type="ftr" sz="quarter" idx="11"/>
          </p:nvPr>
        </p:nvSpPr>
        <p:spPr>
          <a:xfrm>
            <a:off x="0" y="0"/>
            <a:ext cx="0" cy="0"/>
          </a:xfrm>
        </p:spPr>
        <p:txBody>
          <a:bodyPr/>
          <a:lstStyle>
            <a:lvl1pPr>
              <a:defRPr/>
            </a:lvl1pPr>
          </a:lstStyle>
          <a:p>
            <a:pPr>
              <a:defRPr/>
            </a:pPr>
            <a:endParaRPr lang="zh-CN" altLang="zh-CN"/>
          </a:p>
        </p:txBody>
      </p:sp>
      <p:sp>
        <p:nvSpPr>
          <p:cNvPr id="5" name="灯片编号占位符 5">
            <a:extLst>
              <a:ext uri="{FF2B5EF4-FFF2-40B4-BE49-F238E27FC236}">
                <a16:creationId xmlns:a16="http://schemas.microsoft.com/office/drawing/2014/main" id="{C4E4674C-B748-43DF-AC5B-2CC8775D6F23}"/>
              </a:ext>
            </a:extLst>
          </p:cNvPr>
          <p:cNvSpPr>
            <a:spLocks noGrp="1" noChangeArrowheads="1"/>
          </p:cNvSpPr>
          <p:nvPr>
            <p:ph type="sldNum" sz="quarter" idx="12"/>
          </p:nvPr>
        </p:nvSpPr>
        <p:spPr>
          <a:xfrm>
            <a:off x="0" y="0"/>
            <a:ext cx="0" cy="0"/>
          </a:xfrm>
        </p:spPr>
        <p:txBody>
          <a:bodyPr vert="horz" wrap="square" lIns="91440" tIns="45720" rIns="91440" bIns="45720" numCol="1" anchor="t" anchorCtr="0" compatLnSpc="1">
            <a:prstTxWarp prst="textNoShape">
              <a:avLst/>
            </a:prstTxWarp>
          </a:bodyPr>
          <a:lstStyle>
            <a:lvl1pPr>
              <a:defRPr/>
            </a:lvl1pPr>
          </a:lstStyle>
          <a:p>
            <a:fld id="{181E514C-5583-4F92-BFC2-3179306C3903}" type="slidenum">
              <a:rPr lang="zh-CN" altLang="en-US"/>
              <a:pPr/>
              <a:t>‹#›</a:t>
            </a:fld>
            <a:endParaRPr lang="zh-CN" altLang="en-US" sz="1300"/>
          </a:p>
        </p:txBody>
      </p:sp>
    </p:spTree>
    <p:extLst>
      <p:ext uri="{BB962C8B-B14F-4D97-AF65-F5344CB8AC3E}">
        <p14:creationId xmlns:p14="http://schemas.microsoft.com/office/powerpoint/2010/main" val="3867963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58630005-5989-47E0-B7CE-E2CA31B984F5}"/>
              </a:ext>
            </a:extLst>
          </p:cNvPr>
          <p:cNvSpPr>
            <a:spLocks noGrp="1"/>
          </p:cNvSpPr>
          <p:nvPr>
            <p:ph type="title"/>
          </p:nvPr>
        </p:nvSpPr>
        <p:spPr>
          <a:xfrm>
            <a:off x="0" y="0"/>
            <a:ext cx="9144000" cy="692150"/>
          </a:xfrm>
          <a:prstGeom prst="rect">
            <a:avLst/>
          </a:prstGeom>
          <a:solidFill>
            <a:srgbClr val="0070C0"/>
          </a:solidFill>
        </p:spPr>
        <p:style>
          <a:lnRef idx="1">
            <a:schemeClr val="accent1"/>
          </a:lnRef>
          <a:fillRef idx="2">
            <a:schemeClr val="accent1"/>
          </a:fillRef>
          <a:effectRef idx="1">
            <a:schemeClr val="accent1"/>
          </a:effectRef>
          <a:fontRef idx="none"/>
        </p:style>
        <p:txBody>
          <a:bodyPr vert="horz" lIns="91440" tIns="45720" rIns="91440" bIns="45720" rtlCol="0" anchor="ctr">
            <a:noAutofit/>
          </a:bodyPr>
          <a:lstStyle/>
          <a:p>
            <a:r>
              <a:rPr lang="zh-CN" altLang="en-US" dirty="0"/>
              <a:t>单击此处编辑母版标题样式</a:t>
            </a:r>
          </a:p>
        </p:txBody>
      </p:sp>
      <p:sp>
        <p:nvSpPr>
          <p:cNvPr id="1027" name="文本占位符 2">
            <a:extLst>
              <a:ext uri="{FF2B5EF4-FFF2-40B4-BE49-F238E27FC236}">
                <a16:creationId xmlns:a16="http://schemas.microsoft.com/office/drawing/2014/main" id="{D4834909-6A76-41C2-B4D3-D9B9959DA99C}"/>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矩形​​ 6">
            <a:extLst>
              <a:ext uri="{FF2B5EF4-FFF2-40B4-BE49-F238E27FC236}">
                <a16:creationId xmlns:a16="http://schemas.microsoft.com/office/drawing/2014/main" id="{6A579034-E86F-4A3C-B901-3E59C07ACD69}"/>
              </a:ext>
            </a:extLst>
          </p:cNvPr>
          <p:cNvSpPr/>
          <p:nvPr userDrawn="1"/>
        </p:nvSpPr>
        <p:spPr>
          <a:xfrm>
            <a:off x="0" y="692150"/>
            <a:ext cx="9144000" cy="730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4517" r:id="rId1"/>
    <p:sldLayoutId id="2147484515" r:id="rId2"/>
    <p:sldLayoutId id="2147484518" r:id="rId3"/>
    <p:sldLayoutId id="2147484519" r:id="rId4"/>
    <p:sldLayoutId id="2147484520" r:id="rId5"/>
    <p:sldLayoutId id="2147484516" r:id="rId6"/>
    <p:sldLayoutId id="2147484521" r:id="rId7"/>
    <p:sldLayoutId id="2147484522" r:id="rId8"/>
  </p:sldLayoutIdLst>
  <p:txStyles>
    <p:title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13.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0.jpeg"/><Relationship Id="rId5" Type="http://schemas.openxmlformats.org/officeDocument/2006/relationships/image" Target="../media/image28.png"/><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0.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8.png"/><Relationship Id="rId4" Type="http://schemas.openxmlformats.org/officeDocument/2006/relationships/oleObject" Target="../embeddings/oleObject3.bin"/></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8.xml"/><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8.xml"/><Relationship Id="rId4" Type="http://schemas.openxmlformats.org/officeDocument/2006/relationships/image" Target="../media/image62.png"/></Relationships>
</file>

<file path=ppt/slides/_rels/slide4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0.png"/><Relationship Id="rId1" Type="http://schemas.openxmlformats.org/officeDocument/2006/relationships/slideLayout" Target="../slideLayouts/slideLayout8.xml"/><Relationship Id="rId5" Type="http://schemas.openxmlformats.org/officeDocument/2006/relationships/image" Target="../media/image65.png"/><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0.png"/><Relationship Id="rId1" Type="http://schemas.openxmlformats.org/officeDocument/2006/relationships/slideLayout" Target="../slideLayouts/slideLayout8.xml"/><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65.png"/><Relationship Id="rId2" Type="http://schemas.openxmlformats.org/officeDocument/2006/relationships/image" Target="../media/image66.png"/><Relationship Id="rId1" Type="http://schemas.openxmlformats.org/officeDocument/2006/relationships/slideLayout" Target="../slideLayouts/slideLayout8.xml"/><Relationship Id="rId6" Type="http://schemas.openxmlformats.org/officeDocument/2006/relationships/image" Target="../media/image64.png"/><Relationship Id="rId5" Type="http://schemas.openxmlformats.org/officeDocument/2006/relationships/image" Target="../media/image62.png"/><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8.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8.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67.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0AE9CB-81B0-4AE4-8B61-C35AE810C79A}"/>
              </a:ext>
            </a:extLst>
          </p:cNvPr>
          <p:cNvSpPr>
            <a:spLocks noGrp="1"/>
          </p:cNvSpPr>
          <p:nvPr>
            <p:ph type="ctrTitle"/>
          </p:nvPr>
        </p:nvSpPr>
        <p:spPr>
          <a:xfrm>
            <a:off x="0" y="1484313"/>
            <a:ext cx="9144000" cy="1470025"/>
          </a:xfrm>
        </p:spPr>
        <p:txBody>
          <a:bodyPr/>
          <a:lstStyle/>
          <a:p>
            <a:pPr eaLnBrk="1" fontAlgn="auto" hangingPunct="1">
              <a:spcAft>
                <a:spcPts val="0"/>
              </a:spcAft>
              <a:defRPr/>
            </a:pPr>
            <a:r>
              <a:rPr lang="zh-CN" altLang="en-US" sz="4000" b="1" dirty="0">
                <a:effectLst>
                  <a:outerShdw blurRad="38100" dist="38100" dir="2700000" algn="tl">
                    <a:srgbClr val="000000">
                      <a:alpha val="43137"/>
                    </a:srgbClr>
                  </a:outerShdw>
                </a:effectLst>
                <a:latin typeface="黑体" pitchFamily="49" charset="-122"/>
                <a:ea typeface="黑体" pitchFamily="49" charset="-122"/>
              </a:rPr>
              <a:t>无线网络安全</a:t>
            </a:r>
          </a:p>
        </p:txBody>
      </p:sp>
      <p:sp>
        <p:nvSpPr>
          <p:cNvPr id="6" name="文本框 5">
            <a:extLst>
              <a:ext uri="{FF2B5EF4-FFF2-40B4-BE49-F238E27FC236}">
                <a16:creationId xmlns:a16="http://schemas.microsoft.com/office/drawing/2014/main" id="{357D4AAC-066D-42FB-B9F2-326A6EFA6B9D}"/>
              </a:ext>
            </a:extLst>
          </p:cNvPr>
          <p:cNvSpPr txBox="1"/>
          <p:nvPr/>
        </p:nvSpPr>
        <p:spPr>
          <a:xfrm>
            <a:off x="981075" y="3402013"/>
            <a:ext cx="7215188" cy="2092881"/>
          </a:xfrm>
          <a:prstGeom prst="rect">
            <a:avLst/>
          </a:prstGeom>
          <a:noFill/>
        </p:spPr>
        <p:txBody>
          <a:bodyPr>
            <a:spAutoFit/>
          </a:bodyPr>
          <a:lstStyle/>
          <a:p>
            <a:pPr algn="ctr" eaLnBrk="1" fontAlgn="auto" hangingPunct="1">
              <a:spcBef>
                <a:spcPts val="0"/>
              </a:spcBef>
              <a:spcAft>
                <a:spcPts val="0"/>
              </a:spcAft>
              <a:defRPr/>
            </a:pPr>
            <a:r>
              <a:rPr lang="zh-CN" altLang="en-US" sz="2800" b="1" dirty="0">
                <a:solidFill>
                  <a:schemeClr val="tx1"/>
                </a:solidFill>
                <a:effectLst>
                  <a:outerShdw blurRad="38100" dist="38100" dir="2700000" algn="tl">
                    <a:srgbClr val="000000">
                      <a:alpha val="43137"/>
                    </a:srgbClr>
                  </a:outerShdw>
                </a:effectLst>
              </a:rPr>
              <a:t>张  磊</a:t>
            </a:r>
            <a:r>
              <a:rPr lang="zh-CN" altLang="en-US" sz="2800" dirty="0">
                <a:solidFill>
                  <a:schemeClr val="tx1"/>
                </a:solidFill>
                <a:effectLst>
                  <a:outerShdw blurRad="38100" dist="38100" dir="2700000" algn="tl">
                    <a:srgbClr val="000000">
                      <a:alpha val="43137"/>
                    </a:srgbClr>
                  </a:outerShdw>
                </a:effectLst>
              </a:rPr>
              <a:t> </a:t>
            </a:r>
            <a:endParaRPr lang="en-US" altLang="zh-CN" sz="2400" dirty="0">
              <a:solidFill>
                <a:schemeClr val="tx1"/>
              </a:solidFill>
              <a:effectLst>
                <a:outerShdw blurRad="38100" dist="38100" dir="2700000" algn="tl">
                  <a:srgbClr val="000000">
                    <a:alpha val="43137"/>
                  </a:srgbClr>
                </a:outerShdw>
              </a:effectLst>
            </a:endParaRPr>
          </a:p>
          <a:p>
            <a:pPr algn="ctr" defTabSz="457200" eaLnBrk="1" fontAlgn="auto" hangingPunct="1">
              <a:spcBef>
                <a:spcPts val="1200"/>
              </a:spcBef>
              <a:spcAft>
                <a:spcPts val="0"/>
              </a:spcAft>
              <a:defRPr/>
            </a:pPr>
            <a:r>
              <a:rPr lang="zh-CN" altLang="en-US" sz="2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密码与网络安全系</a:t>
            </a:r>
          </a:p>
          <a:p>
            <a:pPr algn="ctr" defTabSz="457200" eaLnBrk="1" fontAlgn="auto" hangingPunct="1">
              <a:spcBef>
                <a:spcPts val="1200"/>
              </a:spcBef>
              <a:spcAft>
                <a:spcPts val="0"/>
              </a:spcAft>
              <a:defRPr/>
            </a:pPr>
            <a:r>
              <a:rPr lang="zh-CN" altLang="en-US" sz="2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软件工程学院</a:t>
            </a:r>
          </a:p>
          <a:p>
            <a:pPr algn="ctr" defTabSz="457200" eaLnBrk="1" fontAlgn="auto" hangingPunct="1">
              <a:spcBef>
                <a:spcPts val="1200"/>
              </a:spcBef>
              <a:spcAft>
                <a:spcPts val="0"/>
              </a:spcAft>
              <a:defRPr/>
            </a:pPr>
            <a:r>
              <a:rPr lang="zh-CN" altLang="en-US" sz="2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华东师范大学 </a:t>
            </a:r>
          </a:p>
        </p:txBody>
      </p:sp>
    </p:spTree>
  </p:cSld>
  <p:clrMapOvr>
    <a:masterClrMapping/>
  </p:clrMapOvr>
  <p:transition advTm="6958"/>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第七章  区块链与物联网安全</a:t>
            </a:r>
            <a:endParaRPr lang="zh-CN" altLang="en-US" sz="4000" dirty="0">
              <a:latin typeface="黑体" panose="02010609060101010101" pitchFamily="49" charset="-122"/>
              <a:ea typeface="黑体" panose="02010609060101010101" pitchFamily="49" charset="-122"/>
            </a:endParaRPr>
          </a:p>
        </p:txBody>
      </p:sp>
      <p:grpSp>
        <p:nvGrpSpPr>
          <p:cNvPr id="11267" name="组合 1">
            <a:extLst>
              <a:ext uri="{FF2B5EF4-FFF2-40B4-BE49-F238E27FC236}">
                <a16:creationId xmlns:a16="http://schemas.microsoft.com/office/drawing/2014/main" id="{A5C81CFA-6DA3-4E03-982D-1D04A7DEABB5}"/>
              </a:ext>
            </a:extLst>
          </p:cNvPr>
          <p:cNvGrpSpPr>
            <a:grpSpLocks/>
          </p:cNvGrpSpPr>
          <p:nvPr/>
        </p:nvGrpSpPr>
        <p:grpSpPr bwMode="auto">
          <a:xfrm>
            <a:off x="2267744" y="1884373"/>
            <a:ext cx="4724400" cy="1044575"/>
            <a:chOff x="2286000" y="2889056"/>
            <a:chExt cx="4724400" cy="1044000"/>
          </a:xfrm>
        </p:grpSpPr>
        <p:sp>
          <p:nvSpPr>
            <p:cNvPr id="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49328"/>
              <a:ext cx="3429000"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区块链</a:t>
              </a: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简介</a:t>
              </a:r>
            </a:p>
          </p:txBody>
        </p:sp>
        <p:sp>
          <p:nvSpPr>
            <p:cNvPr id="1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7.1</a:t>
              </a:r>
            </a:p>
          </p:txBody>
        </p:sp>
      </p:grpSp>
      <p:grpSp>
        <p:nvGrpSpPr>
          <p:cNvPr id="11269" name="组合 1">
            <a:extLst>
              <a:ext uri="{FF2B5EF4-FFF2-40B4-BE49-F238E27FC236}">
                <a16:creationId xmlns:a16="http://schemas.microsoft.com/office/drawing/2014/main" id="{24D2403E-A18B-4F94-BE08-CA637162DB7B}"/>
              </a:ext>
            </a:extLst>
          </p:cNvPr>
          <p:cNvGrpSpPr>
            <a:grpSpLocks/>
          </p:cNvGrpSpPr>
          <p:nvPr/>
        </p:nvGrpSpPr>
        <p:grpSpPr bwMode="auto">
          <a:xfrm>
            <a:off x="2275682" y="3035310"/>
            <a:ext cx="4806950" cy="1044575"/>
            <a:chOff x="2286000" y="2889056"/>
            <a:chExt cx="4806280" cy="1044000"/>
          </a:xfrm>
        </p:grpSpPr>
        <p:sp>
          <p:nvSpPr>
            <p:cNvPr id="1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 typeface="Arial" panose="020B0604020202020204" pitchFamily="34" charset="0"/>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        隐私保护技术</a:t>
              </a:r>
            </a:p>
          </p:txBody>
        </p:sp>
        <p:sp>
          <p:nvSpPr>
            <p:cNvPr id="2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504527" y="3178974"/>
              <a:ext cx="61258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7.2</a:t>
              </a:r>
            </a:p>
          </p:txBody>
        </p:sp>
      </p:grpSp>
      <p:grpSp>
        <p:nvGrpSpPr>
          <p:cNvPr id="11271" name="组合 1">
            <a:extLst>
              <a:ext uri="{FF2B5EF4-FFF2-40B4-BE49-F238E27FC236}">
                <a16:creationId xmlns:a16="http://schemas.microsoft.com/office/drawing/2014/main" id="{99B03B6E-80D5-4FBC-80B9-BEF7C8C7E317}"/>
              </a:ext>
            </a:extLst>
          </p:cNvPr>
          <p:cNvGrpSpPr>
            <a:grpSpLocks/>
          </p:cNvGrpSpPr>
          <p:nvPr/>
        </p:nvGrpSpPr>
        <p:grpSpPr bwMode="auto">
          <a:xfrm>
            <a:off x="2267744" y="1884373"/>
            <a:ext cx="4724400" cy="1044575"/>
            <a:chOff x="2286000" y="2889056"/>
            <a:chExt cx="4724400" cy="1044000"/>
          </a:xfrm>
        </p:grpSpPr>
        <p:sp>
          <p:nvSpPr>
            <p:cNvPr id="4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49328"/>
              <a:ext cx="3774050"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区块链</a:t>
              </a: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简介</a:t>
              </a:r>
            </a:p>
          </p:txBody>
        </p:sp>
        <p:sp>
          <p:nvSpPr>
            <p:cNvPr id="5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7.1</a:t>
              </a:r>
            </a:p>
          </p:txBody>
        </p:sp>
      </p:grpSp>
      <p:grpSp>
        <p:nvGrpSpPr>
          <p:cNvPr id="11272" name="组合 1">
            <a:extLst>
              <a:ext uri="{FF2B5EF4-FFF2-40B4-BE49-F238E27FC236}">
                <a16:creationId xmlns:a16="http://schemas.microsoft.com/office/drawing/2014/main" id="{415A49FB-9E9C-4838-8F54-B5674D7C93E4}"/>
              </a:ext>
            </a:extLst>
          </p:cNvPr>
          <p:cNvGrpSpPr>
            <a:grpSpLocks/>
          </p:cNvGrpSpPr>
          <p:nvPr/>
        </p:nvGrpSpPr>
        <p:grpSpPr bwMode="auto">
          <a:xfrm>
            <a:off x="2280753" y="4235545"/>
            <a:ext cx="4806950" cy="1044575"/>
            <a:chOff x="2286000" y="2889056"/>
            <a:chExt cx="4806280" cy="1044000"/>
          </a:xfrm>
        </p:grpSpPr>
        <p:sp>
          <p:nvSpPr>
            <p:cNvPr id="52"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3"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4"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区块链在</a:t>
              </a:r>
              <a:r>
                <a:rPr lang="en-US" altLang="zh-CN" sz="2400" b="1" dirty="0" err="1">
                  <a:solidFill>
                    <a:schemeClr val="bg1"/>
                  </a:solidFill>
                  <a:effectLst>
                    <a:outerShdw blurRad="38100" dist="38100" dir="2700000" algn="tl">
                      <a:srgbClr val="000000">
                        <a:alpha val="43137"/>
                      </a:srgbClr>
                    </a:outerShdw>
                  </a:effectLst>
                  <a:latin typeface="Arial" panose="020B0604020202020204" pitchFamily="34" charset="0"/>
                </a:rPr>
                <a:t>IoT</a:t>
              </a: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安全中的应用</a:t>
              </a:r>
              <a:endPar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endParaRPr>
            </a:p>
          </p:txBody>
        </p:sp>
        <p:sp>
          <p:nvSpPr>
            <p:cNvPr id="55"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504527" y="3178974"/>
              <a:ext cx="61258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7.3</a:t>
              </a:r>
            </a:p>
          </p:txBody>
        </p:sp>
      </p:grpSp>
      <p:grpSp>
        <p:nvGrpSpPr>
          <p:cNvPr id="11273" name="组合 1">
            <a:extLst>
              <a:ext uri="{FF2B5EF4-FFF2-40B4-BE49-F238E27FC236}">
                <a16:creationId xmlns:a16="http://schemas.microsoft.com/office/drawing/2014/main" id="{568D4C44-9BCC-4354-B6F2-3B04192FDD2C}"/>
              </a:ext>
            </a:extLst>
          </p:cNvPr>
          <p:cNvGrpSpPr>
            <a:grpSpLocks/>
          </p:cNvGrpSpPr>
          <p:nvPr/>
        </p:nvGrpSpPr>
        <p:grpSpPr bwMode="auto">
          <a:xfrm>
            <a:off x="2275682" y="3035310"/>
            <a:ext cx="4725987" cy="1044575"/>
            <a:chOff x="2286000" y="2889056"/>
            <a:chExt cx="4724400" cy="1044000"/>
          </a:xfrm>
        </p:grpSpPr>
        <p:sp>
          <p:nvSpPr>
            <p:cNvPr id="5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246222" y="3178973"/>
              <a:ext cx="3620756"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区块链</a:t>
              </a: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基本原理</a:t>
              </a:r>
            </a:p>
          </p:txBody>
        </p:sp>
        <p:sp>
          <p:nvSpPr>
            <p:cNvPr id="6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504527" y="3178974"/>
              <a:ext cx="61258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7.2</a:t>
              </a:r>
            </a:p>
          </p:txBody>
        </p:sp>
      </p:grpSp>
      <p:sp>
        <p:nvSpPr>
          <p:cNvPr id="43" name="灯片编号占位符 11">
            <a:extLst>
              <a:ext uri="{FF2B5EF4-FFF2-40B4-BE49-F238E27FC236}">
                <a16:creationId xmlns:a16="http://schemas.microsoft.com/office/drawing/2014/main" id="{44E6AED2-9A05-40CF-B517-693FA6A6125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第七章  区块链与物联网安全</a:t>
            </a:r>
            <a:endParaRPr lang="zh-CN" altLang="en-US" sz="4000" dirty="0">
              <a:latin typeface="黑体" panose="02010609060101010101" pitchFamily="49" charset="-122"/>
              <a:ea typeface="黑体" panose="02010609060101010101" pitchFamily="49" charset="-122"/>
            </a:endParaRPr>
          </a:p>
        </p:txBody>
      </p:sp>
      <p:grpSp>
        <p:nvGrpSpPr>
          <p:cNvPr id="11267" name="组合 1">
            <a:extLst>
              <a:ext uri="{FF2B5EF4-FFF2-40B4-BE49-F238E27FC236}">
                <a16:creationId xmlns:a16="http://schemas.microsoft.com/office/drawing/2014/main" id="{A5C81CFA-6DA3-4E03-982D-1D04A7DEABB5}"/>
              </a:ext>
            </a:extLst>
          </p:cNvPr>
          <p:cNvGrpSpPr>
            <a:grpSpLocks/>
          </p:cNvGrpSpPr>
          <p:nvPr/>
        </p:nvGrpSpPr>
        <p:grpSpPr bwMode="auto">
          <a:xfrm>
            <a:off x="2267744" y="1884373"/>
            <a:ext cx="4724400" cy="1044575"/>
            <a:chOff x="2286000" y="2889056"/>
            <a:chExt cx="4724400" cy="1044000"/>
          </a:xfrm>
        </p:grpSpPr>
        <p:sp>
          <p:nvSpPr>
            <p:cNvPr id="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49328"/>
              <a:ext cx="3429000"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zh-CN" sz="2400" b="1" dirty="0">
                  <a:solidFill>
                    <a:srgbClr val="FFFF00"/>
                  </a:solidFill>
                  <a:effectLst>
                    <a:outerShdw blurRad="38100" dist="38100" dir="2700000" algn="tl">
                      <a:srgbClr val="000000">
                        <a:alpha val="43137"/>
                      </a:srgbClr>
                    </a:outerShdw>
                  </a:effectLst>
                  <a:latin typeface="Arial" panose="020B0604020202020204" pitchFamily="34" charset="0"/>
                </a:rPr>
                <a:t>区块链</a:t>
              </a:r>
              <a:r>
                <a:rPr lang="zh-CN" altLang="en-US" sz="2400" b="1" dirty="0">
                  <a:solidFill>
                    <a:srgbClr val="FFFF00"/>
                  </a:solidFill>
                  <a:effectLst>
                    <a:outerShdw blurRad="38100" dist="38100" dir="2700000" algn="tl">
                      <a:srgbClr val="000000">
                        <a:alpha val="43137"/>
                      </a:srgbClr>
                    </a:outerShdw>
                  </a:effectLst>
                  <a:latin typeface="Arial" panose="020B0604020202020204" pitchFamily="34" charset="0"/>
                </a:rPr>
                <a:t>简介</a:t>
              </a:r>
            </a:p>
          </p:txBody>
        </p:sp>
        <p:sp>
          <p:nvSpPr>
            <p:cNvPr id="1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7.1</a:t>
              </a:r>
            </a:p>
          </p:txBody>
        </p:sp>
      </p:grpSp>
      <p:grpSp>
        <p:nvGrpSpPr>
          <p:cNvPr id="11269" name="组合 1">
            <a:extLst>
              <a:ext uri="{FF2B5EF4-FFF2-40B4-BE49-F238E27FC236}">
                <a16:creationId xmlns:a16="http://schemas.microsoft.com/office/drawing/2014/main" id="{24D2403E-A18B-4F94-BE08-CA637162DB7B}"/>
              </a:ext>
            </a:extLst>
          </p:cNvPr>
          <p:cNvGrpSpPr>
            <a:grpSpLocks/>
          </p:cNvGrpSpPr>
          <p:nvPr/>
        </p:nvGrpSpPr>
        <p:grpSpPr bwMode="auto">
          <a:xfrm>
            <a:off x="2275682" y="3035310"/>
            <a:ext cx="4806950" cy="1044575"/>
            <a:chOff x="2286000" y="2889056"/>
            <a:chExt cx="4806280" cy="1044000"/>
          </a:xfrm>
        </p:grpSpPr>
        <p:sp>
          <p:nvSpPr>
            <p:cNvPr id="1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 typeface="Arial" panose="020B0604020202020204" pitchFamily="34" charset="0"/>
                <a:buNone/>
                <a:defRPr/>
              </a:pP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        隐私保护技术</a:t>
              </a:r>
            </a:p>
          </p:txBody>
        </p:sp>
        <p:sp>
          <p:nvSpPr>
            <p:cNvPr id="2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504527" y="3178974"/>
              <a:ext cx="61258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7.2</a:t>
              </a:r>
            </a:p>
          </p:txBody>
        </p:sp>
      </p:grpSp>
      <p:grpSp>
        <p:nvGrpSpPr>
          <p:cNvPr id="11271" name="组合 1">
            <a:extLst>
              <a:ext uri="{FF2B5EF4-FFF2-40B4-BE49-F238E27FC236}">
                <a16:creationId xmlns:a16="http://schemas.microsoft.com/office/drawing/2014/main" id="{99B03B6E-80D5-4FBC-80B9-BEF7C8C7E317}"/>
              </a:ext>
            </a:extLst>
          </p:cNvPr>
          <p:cNvGrpSpPr>
            <a:grpSpLocks/>
          </p:cNvGrpSpPr>
          <p:nvPr/>
        </p:nvGrpSpPr>
        <p:grpSpPr bwMode="auto">
          <a:xfrm>
            <a:off x="2267744" y="1884373"/>
            <a:ext cx="4724400" cy="1044575"/>
            <a:chOff x="2286000" y="2889056"/>
            <a:chExt cx="4724400" cy="1044000"/>
          </a:xfrm>
        </p:grpSpPr>
        <p:sp>
          <p:nvSpPr>
            <p:cNvPr id="4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4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4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49328"/>
              <a:ext cx="3774050"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zh-CN" sz="2400" b="1" dirty="0">
                  <a:solidFill>
                    <a:srgbClr val="FFFF00"/>
                  </a:solidFill>
                  <a:effectLst>
                    <a:outerShdw blurRad="38100" dist="38100" dir="2700000" algn="tl">
                      <a:srgbClr val="000000">
                        <a:alpha val="43137"/>
                      </a:srgbClr>
                    </a:outerShdw>
                  </a:effectLst>
                  <a:latin typeface="Arial" panose="020B0604020202020204" pitchFamily="34" charset="0"/>
                </a:rPr>
                <a:t>区块链</a:t>
              </a:r>
              <a:r>
                <a:rPr lang="zh-CN" altLang="en-US" sz="2400" b="1" dirty="0">
                  <a:solidFill>
                    <a:srgbClr val="FFFF00"/>
                  </a:solidFill>
                  <a:effectLst>
                    <a:outerShdw blurRad="38100" dist="38100" dir="2700000" algn="tl">
                      <a:srgbClr val="000000">
                        <a:alpha val="43137"/>
                      </a:srgbClr>
                    </a:outerShdw>
                  </a:effectLst>
                  <a:latin typeface="Arial" panose="020B0604020202020204" pitchFamily="34" charset="0"/>
                </a:rPr>
                <a:t>简介</a:t>
              </a:r>
            </a:p>
          </p:txBody>
        </p:sp>
        <p:sp>
          <p:nvSpPr>
            <p:cNvPr id="5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7.1</a:t>
              </a:r>
            </a:p>
          </p:txBody>
        </p:sp>
      </p:grpSp>
      <p:grpSp>
        <p:nvGrpSpPr>
          <p:cNvPr id="11272" name="组合 1">
            <a:extLst>
              <a:ext uri="{FF2B5EF4-FFF2-40B4-BE49-F238E27FC236}">
                <a16:creationId xmlns:a16="http://schemas.microsoft.com/office/drawing/2014/main" id="{415A49FB-9E9C-4838-8F54-B5674D7C93E4}"/>
              </a:ext>
            </a:extLst>
          </p:cNvPr>
          <p:cNvGrpSpPr>
            <a:grpSpLocks/>
          </p:cNvGrpSpPr>
          <p:nvPr/>
        </p:nvGrpSpPr>
        <p:grpSpPr bwMode="auto">
          <a:xfrm>
            <a:off x="2280753" y="4235545"/>
            <a:ext cx="4806950" cy="1044575"/>
            <a:chOff x="2286000" y="2889056"/>
            <a:chExt cx="4806280" cy="1044000"/>
          </a:xfrm>
        </p:grpSpPr>
        <p:sp>
          <p:nvSpPr>
            <p:cNvPr id="52"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3"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4"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区块链在</a:t>
              </a:r>
              <a:r>
                <a:rPr lang="en-US" altLang="zh-CN" sz="2400" b="1" dirty="0" err="1">
                  <a:solidFill>
                    <a:schemeClr val="bg1"/>
                  </a:solidFill>
                  <a:effectLst>
                    <a:outerShdw blurRad="38100" dist="38100" dir="2700000" algn="tl">
                      <a:srgbClr val="000000">
                        <a:alpha val="43137"/>
                      </a:srgbClr>
                    </a:outerShdw>
                  </a:effectLst>
                  <a:latin typeface="Arial" panose="020B0604020202020204" pitchFamily="34" charset="0"/>
                </a:rPr>
                <a:t>IoT</a:t>
              </a: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安全中的应用</a:t>
              </a:r>
              <a:endPar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endParaRPr>
            </a:p>
          </p:txBody>
        </p:sp>
        <p:sp>
          <p:nvSpPr>
            <p:cNvPr id="55"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504527" y="3178974"/>
              <a:ext cx="61258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7.3</a:t>
              </a:r>
            </a:p>
          </p:txBody>
        </p:sp>
      </p:grpSp>
      <p:grpSp>
        <p:nvGrpSpPr>
          <p:cNvPr id="11273" name="组合 1">
            <a:extLst>
              <a:ext uri="{FF2B5EF4-FFF2-40B4-BE49-F238E27FC236}">
                <a16:creationId xmlns:a16="http://schemas.microsoft.com/office/drawing/2014/main" id="{568D4C44-9BCC-4354-B6F2-3B04192FDD2C}"/>
              </a:ext>
            </a:extLst>
          </p:cNvPr>
          <p:cNvGrpSpPr>
            <a:grpSpLocks/>
          </p:cNvGrpSpPr>
          <p:nvPr/>
        </p:nvGrpSpPr>
        <p:grpSpPr bwMode="auto">
          <a:xfrm>
            <a:off x="2275682" y="3035310"/>
            <a:ext cx="4725987" cy="1044575"/>
            <a:chOff x="2286000" y="2889056"/>
            <a:chExt cx="4724400" cy="1044000"/>
          </a:xfrm>
        </p:grpSpPr>
        <p:sp>
          <p:nvSpPr>
            <p:cNvPr id="5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246222" y="3178973"/>
              <a:ext cx="3620756"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区块链</a:t>
              </a: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基本原理</a:t>
              </a:r>
            </a:p>
          </p:txBody>
        </p:sp>
        <p:sp>
          <p:nvSpPr>
            <p:cNvPr id="6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504527" y="3178974"/>
              <a:ext cx="61258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7.2</a:t>
              </a:r>
            </a:p>
          </p:txBody>
        </p:sp>
      </p:grpSp>
      <p:sp>
        <p:nvSpPr>
          <p:cNvPr id="43" name="灯片编号占位符 11">
            <a:extLst>
              <a:ext uri="{FF2B5EF4-FFF2-40B4-BE49-F238E27FC236}">
                <a16:creationId xmlns:a16="http://schemas.microsoft.com/office/drawing/2014/main" id="{44E6AED2-9A05-40CF-B517-693FA6A6125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05312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2">
            <a:extLst>
              <a:ext uri="{FF2B5EF4-FFF2-40B4-BE49-F238E27FC236}">
                <a16:creationId xmlns:a16="http://schemas.microsoft.com/office/drawing/2014/main" id="{EA3BC6E3-1788-4639-BDFE-51CEA54F45F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pic>
        <p:nvPicPr>
          <p:cNvPr id="13315" name="图片 2">
            <a:extLst>
              <a:ext uri="{FF2B5EF4-FFF2-40B4-BE49-F238E27FC236}">
                <a16:creationId xmlns:a16="http://schemas.microsoft.com/office/drawing/2014/main" id="{BCD71F3E-8474-4A51-B1E6-F2FD63415E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8" y="1700213"/>
            <a:ext cx="7667625"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文本框 3">
            <a:extLst>
              <a:ext uri="{FF2B5EF4-FFF2-40B4-BE49-F238E27FC236}">
                <a16:creationId xmlns:a16="http://schemas.microsoft.com/office/drawing/2014/main" id="{A1603BCC-A6C8-48E9-8517-264196EAED4D}"/>
              </a:ext>
            </a:extLst>
          </p:cNvPr>
          <p:cNvSpPr txBox="1">
            <a:spLocks noChangeArrowheads="1"/>
          </p:cNvSpPr>
          <p:nvPr/>
        </p:nvSpPr>
        <p:spPr bwMode="auto">
          <a:xfrm>
            <a:off x="827088" y="4437063"/>
            <a:ext cx="7578725" cy="769937"/>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200" dirty="0">
                <a:solidFill>
                  <a:srgbClr val="333333"/>
                </a:solidFill>
                <a:latin typeface="+mj-ea"/>
                <a:ea typeface="+mj-ea"/>
              </a:rPr>
              <a:t>在咱们的日常生活中，买东西、上班、结婚生娃、看个病什么的，逃不开一个字：钱</a:t>
            </a:r>
            <a:r>
              <a:rPr lang="en-US" altLang="zh-CN" sz="2200" dirty="0">
                <a:solidFill>
                  <a:srgbClr val="333333"/>
                </a:solidFill>
                <a:latin typeface="+mj-ea"/>
                <a:ea typeface="+mj-ea"/>
              </a:rPr>
              <a:t>!</a:t>
            </a:r>
            <a:endParaRPr lang="zh-CN" altLang="en-US" sz="2200" dirty="0">
              <a:solidFill>
                <a:srgbClr val="333333"/>
              </a:solidFill>
              <a:latin typeface="+mj-ea"/>
              <a:ea typeface="+mj-ea"/>
            </a:endParaRPr>
          </a:p>
        </p:txBody>
      </p:sp>
      <p:sp>
        <p:nvSpPr>
          <p:cNvPr id="5" name="TextBox 49">
            <a:extLst>
              <a:ext uri="{FF2B5EF4-FFF2-40B4-BE49-F238E27FC236}">
                <a16:creationId xmlns:a16="http://schemas.microsoft.com/office/drawing/2014/main" id="{0E8D1294-629C-45C0-A995-41A547B1A909}"/>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7.1.1 </a:t>
            </a:r>
            <a:r>
              <a:rPr lang="zh-CN" altLang="en-US" sz="2400" b="1" dirty="0">
                <a:latin typeface="黑体" panose="02010609060101010101" pitchFamily="49" charset="-122"/>
                <a:ea typeface="黑体" panose="02010609060101010101" pitchFamily="49" charset="-122"/>
              </a:rPr>
              <a:t>货币的历史：原始人，以物易物</a:t>
            </a:r>
          </a:p>
        </p:txBody>
      </p:sp>
      <p:sp>
        <p:nvSpPr>
          <p:cNvPr id="6" name="灯片编号占位符 11">
            <a:extLst>
              <a:ext uri="{FF2B5EF4-FFF2-40B4-BE49-F238E27FC236}">
                <a16:creationId xmlns:a16="http://schemas.microsoft.com/office/drawing/2014/main" id="{4BB294A9-90CF-475D-B7AA-9049357CBB9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3">
            <a:extLst>
              <a:ext uri="{FF2B5EF4-FFF2-40B4-BE49-F238E27FC236}">
                <a16:creationId xmlns:a16="http://schemas.microsoft.com/office/drawing/2014/main" id="{32BEF9F2-1649-4554-BF0F-B886A577132F}"/>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749" y="1634064"/>
            <a:ext cx="4159771" cy="21157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图片 4">
            <a:extLst>
              <a:ext uri="{FF2B5EF4-FFF2-40B4-BE49-F238E27FC236}">
                <a16:creationId xmlns:a16="http://schemas.microsoft.com/office/drawing/2014/main" id="{123A9765-A88B-434B-A096-DD6B04BB4FE6}"/>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1556189"/>
            <a:ext cx="3348434" cy="2173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图片 5">
            <a:extLst>
              <a:ext uri="{FF2B5EF4-FFF2-40B4-BE49-F238E27FC236}">
                <a16:creationId xmlns:a16="http://schemas.microsoft.com/office/drawing/2014/main" id="{BD4851FD-951B-464B-BA04-B72D1A76D38F}"/>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749" y="3872682"/>
            <a:ext cx="3378200" cy="2584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66" name="文本框 6">
            <a:extLst>
              <a:ext uri="{FF2B5EF4-FFF2-40B4-BE49-F238E27FC236}">
                <a16:creationId xmlns:a16="http://schemas.microsoft.com/office/drawing/2014/main" id="{F5413934-2782-48A0-91FB-2FD5FB69308F}"/>
              </a:ext>
            </a:extLst>
          </p:cNvPr>
          <p:cNvSpPr>
            <a:spLocks noChangeArrowheads="1"/>
          </p:cNvSpPr>
          <p:nvPr/>
        </p:nvSpPr>
        <p:spPr bwMode="auto">
          <a:xfrm>
            <a:off x="3563938" y="3770313"/>
            <a:ext cx="5487987" cy="2513012"/>
          </a:xfrm>
          <a:prstGeom prst="rect">
            <a:avLst/>
          </a:prstGeom>
          <a:noFill/>
          <a:ln>
            <a:noFill/>
          </a:ln>
          <a:effectLst/>
        </p:spPr>
        <p:txBody>
          <a:bodyP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marL="180000" indent="-180000" algn="just" eaLnBrk="1" hangingPunct="1">
              <a:lnSpc>
                <a:spcPct val="100000"/>
              </a:lnSpc>
              <a:spcBef>
                <a:spcPct val="0"/>
              </a:spcBef>
              <a:buClrTx/>
              <a:buSzTx/>
              <a:defRPr/>
            </a:pPr>
            <a:r>
              <a:rPr lang="zh-CN" altLang="en-US" sz="2200" dirty="0">
                <a:latin typeface="微软雅黑" panose="020B0503020204020204" pitchFamily="34" charset="-122"/>
                <a:ea typeface="微软雅黑" panose="020B0503020204020204" pitchFamily="34" charset="-122"/>
              </a:rPr>
              <a:t>猎人的猎物吃不完，想吃鱼又没有，怎么办？</a:t>
            </a:r>
            <a:endParaRPr lang="en-US" altLang="zh-CN" sz="2200" dirty="0">
              <a:latin typeface="微软雅黑" panose="020B0503020204020204" pitchFamily="34" charset="-122"/>
              <a:ea typeface="微软雅黑" panose="020B0503020204020204" pitchFamily="34" charset="-122"/>
            </a:endParaRPr>
          </a:p>
          <a:p>
            <a:pPr marL="180000" indent="-180000" algn="just" eaLnBrk="1" hangingPunct="1">
              <a:lnSpc>
                <a:spcPct val="100000"/>
              </a:lnSpc>
              <a:spcBef>
                <a:spcPct val="0"/>
              </a:spcBef>
              <a:buClrTx/>
              <a:buSzTx/>
              <a:defRPr/>
            </a:pPr>
            <a:r>
              <a:rPr lang="zh-CN" altLang="en-US" sz="2200" dirty="0">
                <a:latin typeface="微软雅黑" panose="020B0503020204020204" pitchFamily="34" charset="-122"/>
                <a:ea typeface="微软雅黑" panose="020B0503020204020204" pitchFamily="34" charset="-122"/>
              </a:rPr>
              <a:t>渔夫的鱼吃不完，想吃肉，怎么办？</a:t>
            </a:r>
            <a:endParaRPr lang="en-US" altLang="zh-CN" sz="2200" dirty="0">
              <a:latin typeface="微软雅黑" panose="020B0503020204020204" pitchFamily="34" charset="-122"/>
              <a:ea typeface="微软雅黑" panose="020B0503020204020204" pitchFamily="34" charset="-122"/>
            </a:endParaRPr>
          </a:p>
          <a:p>
            <a:pPr marL="180000" indent="-180000" algn="just" eaLnBrk="1" hangingPunct="1">
              <a:lnSpc>
                <a:spcPct val="100000"/>
              </a:lnSpc>
              <a:spcBef>
                <a:spcPct val="0"/>
              </a:spcBef>
              <a:buClrTx/>
              <a:buSzTx/>
              <a:defRPr/>
            </a:pPr>
            <a:r>
              <a:rPr lang="zh-CN" altLang="en-US" sz="2200" dirty="0">
                <a:latin typeface="微软雅黑" panose="020B0503020204020204" pitchFamily="34" charset="-122"/>
                <a:ea typeface="微软雅黑" panose="020B0503020204020204" pitchFamily="34" charset="-122"/>
              </a:rPr>
              <a:t>有的人力气很大，打猎很厉害，但手不灵巧，工具做不好，有的人手很灵巧，做工具很厉害，但力气不大，他们都得自己又做工具又打猎吗？有更好的办法提高他们的效率吗？</a:t>
            </a:r>
          </a:p>
          <a:p>
            <a:pPr marL="285750" indent="-285750" eaLnBrk="1" hangingPunct="1">
              <a:lnSpc>
                <a:spcPct val="100000"/>
              </a:lnSpc>
              <a:spcBef>
                <a:spcPct val="0"/>
              </a:spcBef>
              <a:buClrTx/>
              <a:buSzTx/>
              <a:defRPr/>
            </a:pPr>
            <a:endParaRPr lang="en-US" altLang="zh-CN" sz="1350" dirty="0">
              <a:latin typeface="方正喵呜体" pitchFamily="2" charset="-122"/>
              <a:ea typeface="方正喵呜体" pitchFamily="2" charset="-122"/>
            </a:endParaRPr>
          </a:p>
          <a:p>
            <a:pPr eaLnBrk="1" hangingPunct="1">
              <a:lnSpc>
                <a:spcPct val="100000"/>
              </a:lnSpc>
              <a:spcBef>
                <a:spcPct val="0"/>
              </a:spcBef>
              <a:buClrTx/>
              <a:buSzTx/>
              <a:buFontTx/>
              <a:buNone/>
              <a:defRPr/>
            </a:pPr>
            <a:endParaRPr lang="zh-CN" altLang="en-US" sz="1350" dirty="0">
              <a:latin typeface="方正喵呜体" pitchFamily="2" charset="-122"/>
              <a:ea typeface="方正喵呜体" pitchFamily="2" charset="-122"/>
            </a:endParaRPr>
          </a:p>
        </p:txBody>
      </p:sp>
      <p:sp>
        <p:nvSpPr>
          <p:cNvPr id="7" name="标题 12">
            <a:extLst>
              <a:ext uri="{FF2B5EF4-FFF2-40B4-BE49-F238E27FC236}">
                <a16:creationId xmlns:a16="http://schemas.microsoft.com/office/drawing/2014/main" id="{59979059-E3CC-400B-9F61-55CAD5D5004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9" name="TextBox 49">
            <a:extLst>
              <a:ext uri="{FF2B5EF4-FFF2-40B4-BE49-F238E27FC236}">
                <a16:creationId xmlns:a16="http://schemas.microsoft.com/office/drawing/2014/main" id="{9FC612AB-8D2B-4D1A-BE03-AF52AD2EAEE8}"/>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7.1.1 </a:t>
            </a:r>
            <a:r>
              <a:rPr lang="zh-CN" altLang="en-US" sz="2400" b="1" dirty="0">
                <a:latin typeface="黑体" panose="02010609060101010101" pitchFamily="49" charset="-122"/>
                <a:ea typeface="黑体" panose="02010609060101010101" pitchFamily="49" charset="-122"/>
              </a:rPr>
              <a:t>货币的历史：原始人，以物易物</a:t>
            </a:r>
          </a:p>
        </p:txBody>
      </p:sp>
      <p:sp>
        <p:nvSpPr>
          <p:cNvPr id="10" name="灯片编号占位符 11">
            <a:extLst>
              <a:ext uri="{FF2B5EF4-FFF2-40B4-BE49-F238E27FC236}">
                <a16:creationId xmlns:a16="http://schemas.microsoft.com/office/drawing/2014/main" id="{F72A90F8-1219-44AE-BFB6-BDC172A153C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0" name="文本框 17">
            <a:extLst>
              <a:ext uri="{FF2B5EF4-FFF2-40B4-BE49-F238E27FC236}">
                <a16:creationId xmlns:a16="http://schemas.microsoft.com/office/drawing/2014/main" id="{BC8A4262-9A87-491E-AFAF-1CC3998FDAEF}"/>
              </a:ext>
            </a:extLst>
          </p:cNvPr>
          <p:cNvSpPr>
            <a:spLocks noChangeArrowheads="1"/>
          </p:cNvSpPr>
          <p:nvPr/>
        </p:nvSpPr>
        <p:spPr bwMode="auto">
          <a:xfrm>
            <a:off x="3851275" y="1628775"/>
            <a:ext cx="1525588" cy="900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5400">
                <a:cs typeface="Arial" panose="020B0604020202020204" pitchFamily="34" charset="0"/>
              </a:rPr>
              <a:t>交换</a:t>
            </a:r>
          </a:p>
        </p:txBody>
      </p:sp>
      <p:sp>
        <p:nvSpPr>
          <p:cNvPr id="17411" name="矩形 18">
            <a:extLst>
              <a:ext uri="{FF2B5EF4-FFF2-40B4-BE49-F238E27FC236}">
                <a16:creationId xmlns:a16="http://schemas.microsoft.com/office/drawing/2014/main" id="{28153CC4-C606-42C6-88D8-04C94E305C91}"/>
              </a:ext>
            </a:extLst>
          </p:cNvPr>
          <p:cNvSpPr>
            <a:spLocks noChangeArrowheads="1"/>
          </p:cNvSpPr>
          <p:nvPr/>
        </p:nvSpPr>
        <p:spPr bwMode="auto">
          <a:xfrm>
            <a:off x="1042988" y="2190750"/>
            <a:ext cx="2143125" cy="1065213"/>
          </a:xfrm>
          <a:prstGeom prst="rect">
            <a:avLst/>
          </a:prstGeom>
          <a:solidFill>
            <a:srgbClr val="F7C547"/>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000">
                <a:cs typeface="Arial" panose="020B0604020202020204" pitchFamily="34" charset="0"/>
              </a:rPr>
              <a:t>有</a:t>
            </a:r>
            <a:r>
              <a:rPr lang="en-US" altLang="zh-CN" sz="2000">
                <a:cs typeface="Arial" panose="020B0604020202020204" pitchFamily="34" charset="0"/>
              </a:rPr>
              <a:t>10</a:t>
            </a:r>
            <a:r>
              <a:rPr lang="zh-CN" altLang="en-US" sz="2000">
                <a:cs typeface="Arial" panose="020B0604020202020204" pitchFamily="34" charset="0"/>
              </a:rPr>
              <a:t>条鱼</a:t>
            </a:r>
          </a:p>
          <a:p>
            <a:pPr algn="ctr" eaLnBrk="1" hangingPunct="1">
              <a:spcBef>
                <a:spcPct val="0"/>
              </a:spcBef>
              <a:buFontTx/>
              <a:buNone/>
            </a:pPr>
            <a:r>
              <a:rPr lang="zh-CN" altLang="en-US" sz="2000">
                <a:cs typeface="Arial" panose="020B0604020202020204" pitchFamily="34" charset="0"/>
              </a:rPr>
              <a:t>吃</a:t>
            </a:r>
            <a:r>
              <a:rPr lang="en-US" altLang="zh-CN" sz="2000">
                <a:cs typeface="Arial" panose="020B0604020202020204" pitchFamily="34" charset="0"/>
              </a:rPr>
              <a:t>5</a:t>
            </a:r>
            <a:r>
              <a:rPr lang="zh-CN" altLang="en-US" sz="2000">
                <a:cs typeface="Arial" panose="020B0604020202020204" pitchFamily="34" charset="0"/>
              </a:rPr>
              <a:t>条就够了</a:t>
            </a:r>
          </a:p>
          <a:p>
            <a:pPr algn="ctr" eaLnBrk="1" hangingPunct="1">
              <a:spcBef>
                <a:spcPct val="0"/>
              </a:spcBef>
              <a:buFontTx/>
              <a:buNone/>
            </a:pPr>
            <a:r>
              <a:rPr lang="zh-CN" altLang="en-US" sz="2000">
                <a:cs typeface="Arial" panose="020B0604020202020204" pitchFamily="34" charset="0"/>
              </a:rPr>
              <a:t>还想吃些水果</a:t>
            </a:r>
          </a:p>
        </p:txBody>
      </p:sp>
      <p:sp>
        <p:nvSpPr>
          <p:cNvPr id="17412" name="矩形 19">
            <a:extLst>
              <a:ext uri="{FF2B5EF4-FFF2-40B4-BE49-F238E27FC236}">
                <a16:creationId xmlns:a16="http://schemas.microsoft.com/office/drawing/2014/main" id="{CA2A8876-49AA-4AF7-9CB3-7A3F3E9E5AEF}"/>
              </a:ext>
            </a:extLst>
          </p:cNvPr>
          <p:cNvSpPr>
            <a:spLocks noChangeArrowheads="1"/>
          </p:cNvSpPr>
          <p:nvPr/>
        </p:nvSpPr>
        <p:spPr bwMode="auto">
          <a:xfrm>
            <a:off x="6011863" y="2185988"/>
            <a:ext cx="1873250" cy="1065212"/>
          </a:xfrm>
          <a:prstGeom prst="rect">
            <a:avLst/>
          </a:prstGeom>
          <a:solidFill>
            <a:srgbClr val="F7C547"/>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000">
                <a:cs typeface="Arial" panose="020B0604020202020204" pitchFamily="34" charset="0"/>
              </a:rPr>
              <a:t>有</a:t>
            </a:r>
            <a:r>
              <a:rPr lang="en-US" altLang="zh-CN" sz="2000">
                <a:cs typeface="Arial" panose="020B0604020202020204" pitchFamily="34" charset="0"/>
              </a:rPr>
              <a:t>20</a:t>
            </a:r>
            <a:r>
              <a:rPr lang="zh-CN" altLang="en-US" sz="2000">
                <a:cs typeface="Arial" panose="020B0604020202020204" pitchFamily="34" charset="0"/>
              </a:rPr>
              <a:t>香蕉</a:t>
            </a:r>
          </a:p>
          <a:p>
            <a:pPr algn="ctr" eaLnBrk="1" hangingPunct="1">
              <a:spcBef>
                <a:spcPct val="0"/>
              </a:spcBef>
              <a:buFontTx/>
              <a:buNone/>
            </a:pPr>
            <a:r>
              <a:rPr lang="zh-CN" altLang="en-US" sz="2000">
                <a:cs typeface="Arial" panose="020B0604020202020204" pitchFamily="34" charset="0"/>
              </a:rPr>
              <a:t>吃</a:t>
            </a:r>
            <a:r>
              <a:rPr lang="en-US" altLang="zh-CN" sz="2000">
                <a:cs typeface="Arial" panose="020B0604020202020204" pitchFamily="34" charset="0"/>
              </a:rPr>
              <a:t>10</a:t>
            </a:r>
            <a:r>
              <a:rPr lang="zh-CN" altLang="en-US" sz="2000">
                <a:cs typeface="Arial" panose="020B0604020202020204" pitchFamily="34" charset="0"/>
              </a:rPr>
              <a:t>个就够了</a:t>
            </a:r>
          </a:p>
          <a:p>
            <a:pPr algn="ctr" eaLnBrk="1" hangingPunct="1">
              <a:spcBef>
                <a:spcPct val="0"/>
              </a:spcBef>
              <a:buFontTx/>
              <a:buNone/>
            </a:pPr>
            <a:r>
              <a:rPr lang="zh-CN" altLang="en-US" sz="2000">
                <a:cs typeface="Arial" panose="020B0604020202020204" pitchFamily="34" charset="0"/>
              </a:rPr>
              <a:t>还想吃些鱼</a:t>
            </a:r>
          </a:p>
        </p:txBody>
      </p:sp>
      <p:sp>
        <p:nvSpPr>
          <p:cNvPr id="2073" name="左右箭头 22">
            <a:extLst>
              <a:ext uri="{FF2B5EF4-FFF2-40B4-BE49-F238E27FC236}">
                <a16:creationId xmlns:a16="http://schemas.microsoft.com/office/drawing/2014/main" id="{E0A2B201-10DC-447F-92F6-698454098FA2}"/>
              </a:ext>
            </a:extLst>
          </p:cNvPr>
          <p:cNvSpPr>
            <a:spLocks noChangeArrowheads="1"/>
          </p:cNvSpPr>
          <p:nvPr/>
        </p:nvSpPr>
        <p:spPr bwMode="auto">
          <a:xfrm>
            <a:off x="3419475" y="2433638"/>
            <a:ext cx="2378075" cy="431800"/>
          </a:xfrm>
          <a:prstGeom prst="leftRightArrow">
            <a:avLst>
              <a:gd name="adj1" fmla="val 50000"/>
              <a:gd name="adj2" fmla="val 49997"/>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latin typeface="微软雅黑" panose="020B0503020204020204" pitchFamily="34" charset="-122"/>
              <a:ea typeface="微软雅黑" panose="020B0503020204020204" pitchFamily="34" charset="-122"/>
            </a:endParaRPr>
          </a:p>
        </p:txBody>
      </p:sp>
      <p:sp>
        <p:nvSpPr>
          <p:cNvPr id="17414" name="矩形 24">
            <a:extLst>
              <a:ext uri="{FF2B5EF4-FFF2-40B4-BE49-F238E27FC236}">
                <a16:creationId xmlns:a16="http://schemas.microsoft.com/office/drawing/2014/main" id="{CE4EB575-C08C-4B78-86B2-43D006DBB01A}"/>
              </a:ext>
            </a:extLst>
          </p:cNvPr>
          <p:cNvSpPr>
            <a:spLocks noChangeArrowheads="1"/>
          </p:cNvSpPr>
          <p:nvPr/>
        </p:nvSpPr>
        <p:spPr bwMode="auto">
          <a:xfrm>
            <a:off x="684213" y="1704975"/>
            <a:ext cx="2043112"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200">
                <a:cs typeface="Arial" panose="020B0604020202020204" pitchFamily="34" charset="0"/>
              </a:rPr>
              <a:t>住在河边的原始人小丁</a:t>
            </a:r>
          </a:p>
        </p:txBody>
      </p:sp>
      <p:sp>
        <p:nvSpPr>
          <p:cNvPr id="17415" name="矩形 25">
            <a:extLst>
              <a:ext uri="{FF2B5EF4-FFF2-40B4-BE49-F238E27FC236}">
                <a16:creationId xmlns:a16="http://schemas.microsoft.com/office/drawing/2014/main" id="{7B95BD1A-CDD4-4B94-BD4F-7E54D7502B54}"/>
              </a:ext>
            </a:extLst>
          </p:cNvPr>
          <p:cNvSpPr>
            <a:spLocks noChangeArrowheads="1"/>
          </p:cNvSpPr>
          <p:nvPr/>
        </p:nvSpPr>
        <p:spPr bwMode="auto">
          <a:xfrm>
            <a:off x="5510213" y="1743075"/>
            <a:ext cx="1870075"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200">
                <a:cs typeface="Arial" panose="020B0604020202020204" pitchFamily="34" charset="0"/>
              </a:rPr>
              <a:t>住在森林的原始人小亚</a:t>
            </a:r>
          </a:p>
        </p:txBody>
      </p:sp>
      <p:sp>
        <p:nvSpPr>
          <p:cNvPr id="2077" name="文本框 26">
            <a:extLst>
              <a:ext uri="{FF2B5EF4-FFF2-40B4-BE49-F238E27FC236}">
                <a16:creationId xmlns:a16="http://schemas.microsoft.com/office/drawing/2014/main" id="{E5F2F527-C98D-4186-91FF-EE1197232992}"/>
              </a:ext>
            </a:extLst>
          </p:cNvPr>
          <p:cNvSpPr>
            <a:spLocks noChangeArrowheads="1"/>
          </p:cNvSpPr>
          <p:nvPr/>
        </p:nvSpPr>
        <p:spPr bwMode="auto">
          <a:xfrm>
            <a:off x="3983038" y="4108450"/>
            <a:ext cx="1525587" cy="900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5400">
                <a:cs typeface="Arial" panose="020B0604020202020204" pitchFamily="34" charset="0"/>
              </a:rPr>
              <a:t>交换</a:t>
            </a:r>
          </a:p>
        </p:txBody>
      </p:sp>
      <p:sp>
        <p:nvSpPr>
          <p:cNvPr id="17417" name="矩形 27">
            <a:extLst>
              <a:ext uri="{FF2B5EF4-FFF2-40B4-BE49-F238E27FC236}">
                <a16:creationId xmlns:a16="http://schemas.microsoft.com/office/drawing/2014/main" id="{13C99DD8-7E75-4FB4-92DF-985D311BCB37}"/>
              </a:ext>
            </a:extLst>
          </p:cNvPr>
          <p:cNvSpPr>
            <a:spLocks noChangeArrowheads="1"/>
          </p:cNvSpPr>
          <p:nvPr/>
        </p:nvSpPr>
        <p:spPr bwMode="auto">
          <a:xfrm>
            <a:off x="611188" y="4665663"/>
            <a:ext cx="3181350" cy="919162"/>
          </a:xfrm>
          <a:prstGeom prst="rect">
            <a:avLst/>
          </a:prstGeom>
          <a:solidFill>
            <a:srgbClr val="F7C547"/>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200">
                <a:cs typeface="Arial" panose="020B0604020202020204" pitchFamily="34" charset="0"/>
              </a:rPr>
              <a:t>一天能打</a:t>
            </a:r>
            <a:r>
              <a:rPr lang="en-US" altLang="zh-CN" sz="2200">
                <a:cs typeface="Arial" panose="020B0604020202020204" pitchFamily="34" charset="0"/>
              </a:rPr>
              <a:t>4</a:t>
            </a:r>
            <a:r>
              <a:rPr lang="zh-CN" altLang="en-US" sz="2200">
                <a:cs typeface="Arial" panose="020B0604020202020204" pitchFamily="34" charset="0"/>
              </a:rPr>
              <a:t>头猎物</a:t>
            </a:r>
          </a:p>
          <a:p>
            <a:pPr algn="ctr" eaLnBrk="1" hangingPunct="1">
              <a:spcBef>
                <a:spcPct val="0"/>
              </a:spcBef>
              <a:buFontTx/>
              <a:buNone/>
            </a:pPr>
            <a:r>
              <a:rPr lang="zh-CN" altLang="en-US" sz="2200">
                <a:cs typeface="Arial" panose="020B0604020202020204" pitchFamily="34" charset="0"/>
              </a:rPr>
              <a:t>但一天只能做</a:t>
            </a:r>
            <a:r>
              <a:rPr lang="en-US" altLang="zh-CN" sz="2200">
                <a:cs typeface="Arial" panose="020B0604020202020204" pitchFamily="34" charset="0"/>
              </a:rPr>
              <a:t>1</a:t>
            </a:r>
            <a:r>
              <a:rPr lang="zh-CN" altLang="en-US" sz="2200">
                <a:cs typeface="Arial" panose="020B0604020202020204" pitchFamily="34" charset="0"/>
              </a:rPr>
              <a:t>件工具</a:t>
            </a:r>
          </a:p>
        </p:txBody>
      </p:sp>
      <p:sp>
        <p:nvSpPr>
          <p:cNvPr id="17418" name="矩形 28">
            <a:extLst>
              <a:ext uri="{FF2B5EF4-FFF2-40B4-BE49-F238E27FC236}">
                <a16:creationId xmlns:a16="http://schemas.microsoft.com/office/drawing/2014/main" id="{BC2068C9-6755-42EE-B75D-7BD5A8AA0A74}"/>
              </a:ext>
            </a:extLst>
          </p:cNvPr>
          <p:cNvSpPr>
            <a:spLocks noChangeArrowheads="1"/>
          </p:cNvSpPr>
          <p:nvPr/>
        </p:nvSpPr>
        <p:spPr bwMode="auto">
          <a:xfrm>
            <a:off x="5761038" y="4665663"/>
            <a:ext cx="2987675" cy="919162"/>
          </a:xfrm>
          <a:prstGeom prst="rect">
            <a:avLst/>
          </a:prstGeom>
          <a:solidFill>
            <a:srgbClr val="F7C547"/>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200">
                <a:cs typeface="Arial" panose="020B0604020202020204" pitchFamily="34" charset="0"/>
              </a:rPr>
              <a:t>一天能做</a:t>
            </a:r>
            <a:r>
              <a:rPr lang="en-US" altLang="zh-CN" sz="2200">
                <a:cs typeface="Arial" panose="020B0604020202020204" pitchFamily="34" charset="0"/>
              </a:rPr>
              <a:t>10</a:t>
            </a:r>
            <a:r>
              <a:rPr lang="zh-CN" altLang="en-US" sz="2200">
                <a:cs typeface="Arial" panose="020B0604020202020204" pitchFamily="34" charset="0"/>
              </a:rPr>
              <a:t>件工具</a:t>
            </a:r>
          </a:p>
          <a:p>
            <a:pPr algn="ctr" eaLnBrk="1" hangingPunct="1">
              <a:spcBef>
                <a:spcPct val="0"/>
              </a:spcBef>
              <a:buFontTx/>
              <a:buNone/>
            </a:pPr>
            <a:r>
              <a:rPr lang="zh-CN" altLang="en-US" sz="2200">
                <a:cs typeface="Arial" panose="020B0604020202020204" pitchFamily="34" charset="0"/>
              </a:rPr>
              <a:t>但一天只能打</a:t>
            </a:r>
            <a:r>
              <a:rPr lang="en-US" altLang="zh-CN" sz="2200">
                <a:cs typeface="Arial" panose="020B0604020202020204" pitchFamily="34" charset="0"/>
              </a:rPr>
              <a:t>1</a:t>
            </a:r>
            <a:r>
              <a:rPr lang="zh-CN" altLang="en-US" sz="2200">
                <a:cs typeface="Arial" panose="020B0604020202020204" pitchFamily="34" charset="0"/>
              </a:rPr>
              <a:t>头猎物</a:t>
            </a:r>
          </a:p>
        </p:txBody>
      </p:sp>
      <p:sp>
        <p:nvSpPr>
          <p:cNvPr id="2080" name="左右箭头 29">
            <a:extLst>
              <a:ext uri="{FF2B5EF4-FFF2-40B4-BE49-F238E27FC236}">
                <a16:creationId xmlns:a16="http://schemas.microsoft.com/office/drawing/2014/main" id="{FCD9F9C5-8BC3-42E2-A06A-D377D0DFF95B}"/>
              </a:ext>
            </a:extLst>
          </p:cNvPr>
          <p:cNvSpPr>
            <a:spLocks noChangeArrowheads="1"/>
          </p:cNvSpPr>
          <p:nvPr/>
        </p:nvSpPr>
        <p:spPr bwMode="auto">
          <a:xfrm>
            <a:off x="3851275" y="4913313"/>
            <a:ext cx="1858963" cy="433387"/>
          </a:xfrm>
          <a:prstGeom prst="leftRightArrow">
            <a:avLst>
              <a:gd name="adj1" fmla="val 50000"/>
              <a:gd name="adj2" fmla="val 49997"/>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latin typeface="微软雅黑" panose="020B0503020204020204" pitchFamily="34" charset="-122"/>
              <a:ea typeface="微软雅黑" panose="020B0503020204020204" pitchFamily="34" charset="-122"/>
            </a:endParaRPr>
          </a:p>
        </p:txBody>
      </p:sp>
      <p:sp>
        <p:nvSpPr>
          <p:cNvPr id="17420" name="矩形 31">
            <a:extLst>
              <a:ext uri="{FF2B5EF4-FFF2-40B4-BE49-F238E27FC236}">
                <a16:creationId xmlns:a16="http://schemas.microsoft.com/office/drawing/2014/main" id="{E0A5180D-F4A1-4722-9FB4-7868A953BD35}"/>
              </a:ext>
            </a:extLst>
          </p:cNvPr>
          <p:cNvSpPr>
            <a:spLocks noChangeArrowheads="1"/>
          </p:cNvSpPr>
          <p:nvPr/>
        </p:nvSpPr>
        <p:spPr bwMode="auto">
          <a:xfrm>
            <a:off x="611188" y="4108450"/>
            <a:ext cx="1870075"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a:cs typeface="Arial" panose="020B0604020202020204" pitchFamily="34" charset="0"/>
              </a:rPr>
              <a:t>力气很大的原始人小胖</a:t>
            </a:r>
          </a:p>
        </p:txBody>
      </p:sp>
      <p:sp>
        <p:nvSpPr>
          <p:cNvPr id="17421" name="矩形 32">
            <a:extLst>
              <a:ext uri="{FF2B5EF4-FFF2-40B4-BE49-F238E27FC236}">
                <a16:creationId xmlns:a16="http://schemas.microsoft.com/office/drawing/2014/main" id="{46AF9CF6-F715-4517-B89C-E6B8D4D65A8E}"/>
              </a:ext>
            </a:extLst>
          </p:cNvPr>
          <p:cNvSpPr>
            <a:spLocks noChangeArrowheads="1"/>
          </p:cNvSpPr>
          <p:nvPr/>
        </p:nvSpPr>
        <p:spPr bwMode="auto">
          <a:xfrm>
            <a:off x="5645150" y="4124325"/>
            <a:ext cx="1870075"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a:cs typeface="Arial" panose="020B0604020202020204" pitchFamily="34" charset="0"/>
              </a:rPr>
              <a:t>手很灵巧的原始人小巧</a:t>
            </a:r>
          </a:p>
        </p:txBody>
      </p:sp>
      <p:sp>
        <p:nvSpPr>
          <p:cNvPr id="17" name="标题 12">
            <a:extLst>
              <a:ext uri="{FF2B5EF4-FFF2-40B4-BE49-F238E27FC236}">
                <a16:creationId xmlns:a16="http://schemas.microsoft.com/office/drawing/2014/main" id="{89865B9C-98CC-4D90-852C-1B0FC2ABE08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15" name="TextBox 49">
            <a:extLst>
              <a:ext uri="{FF2B5EF4-FFF2-40B4-BE49-F238E27FC236}">
                <a16:creationId xmlns:a16="http://schemas.microsoft.com/office/drawing/2014/main" id="{210C1C6C-AC1E-46B5-B092-7684B3B1034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7.1.1 </a:t>
            </a:r>
            <a:r>
              <a:rPr lang="zh-CN" altLang="en-US" sz="2400" b="1" dirty="0">
                <a:latin typeface="黑体" panose="02010609060101010101" pitchFamily="49" charset="-122"/>
                <a:ea typeface="黑体" panose="02010609060101010101" pitchFamily="49" charset="-122"/>
              </a:rPr>
              <a:t>货币的历史：原始人，以物易物</a:t>
            </a:r>
          </a:p>
        </p:txBody>
      </p:sp>
      <p:sp>
        <p:nvSpPr>
          <p:cNvPr id="16" name="灯片编号占位符 11">
            <a:extLst>
              <a:ext uri="{FF2B5EF4-FFF2-40B4-BE49-F238E27FC236}">
                <a16:creationId xmlns:a16="http://schemas.microsoft.com/office/drawing/2014/main" id="{460D4125-6E63-4609-8D63-2B53E8C6F6B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childTnLst>
                                    <p:set>
                                      <p:cBhvr>
                                        <p:cTn id="6" dur="1" fill="hold">
                                          <p:stCondLst>
                                            <p:cond delay="0"/>
                                          </p:stCondLst>
                                        </p:cTn>
                                        <p:tgtEl>
                                          <p:spTgt spid="2070"/>
                                        </p:tgtEl>
                                        <p:attrNameLst>
                                          <p:attrName>style.visibility</p:attrName>
                                        </p:attrNameLst>
                                      </p:cBhvr>
                                      <p:to>
                                        <p:strVal val="visible"/>
                                      </p:to>
                                    </p:set>
                                  </p:childTnLst>
                                </p:cTn>
                              </p:par>
                              <p:par>
                                <p:cTn id="7" presetID="1" presetClass="entr" presetSubtype="0" fill="hold" grpId="0" nodeType="withEffect">
                                  <p:childTnLst>
                                    <p:set>
                                      <p:cBhvr>
                                        <p:cTn id="8" dur="1" fill="hold">
                                          <p:stCondLst>
                                            <p:cond delay="0"/>
                                          </p:stCondLst>
                                        </p:cTn>
                                        <p:tgtEl>
                                          <p:spTgt spid="207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childTnLst>
                                    <p:set>
                                      <p:cBhvr>
                                        <p:cTn id="16" dur="1" fill="hold">
                                          <p:stCondLst>
                                            <p:cond delay="0"/>
                                          </p:stCondLst>
                                        </p:cTn>
                                        <p:tgtEl>
                                          <p:spTgt spid="2077"/>
                                        </p:tgtEl>
                                        <p:attrNameLst>
                                          <p:attrName>style.visibility</p:attrName>
                                        </p:attrNameLst>
                                      </p:cBhvr>
                                      <p:to>
                                        <p:strVal val="visible"/>
                                      </p:to>
                                    </p:set>
                                  </p:childTnLst>
                                </p:cTn>
                              </p:par>
                              <p:par>
                                <p:cTn id="17" presetID="1" presetClass="entr" presetSubtype="0" fill="hold" grpId="0" nodeType="withEffect">
                                  <p:childTnLst>
                                    <p:set>
                                      <p:cBhvr>
                                        <p:cTn id="18" dur="1" fill="hold">
                                          <p:stCondLst>
                                            <p:cond delay="0"/>
                                          </p:stCondLst>
                                        </p:cTn>
                                        <p:tgtEl>
                                          <p:spTgt spid="208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indefinite"/>
                            </p:stCondLst>
                          </p:cTn>
                        </p:par>
                      </p:childTnLst>
                    </p:cTn>
                  </p:par>
                  <p:par>
                    <p:cTn id="21" fill="hold" nodeType="clickPar">
                      <p:stCondLst>
                        <p:cond delay="indefinite"/>
                      </p:stCondLst>
                      <p:childTnLst>
                        <p:par>
                          <p:cTn id="22"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bldLst>
      <p:bldP spid="2070" grpId="0" animBg="1"/>
      <p:bldP spid="2073" grpId="0" animBg="1"/>
      <p:bldP spid="2077" grpId="0" animBg="1"/>
      <p:bldP spid="20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1">
            <a:extLst>
              <a:ext uri="{FF2B5EF4-FFF2-40B4-BE49-F238E27FC236}">
                <a16:creationId xmlns:a16="http://schemas.microsoft.com/office/drawing/2014/main" id="{B19F481C-D48A-47E3-AA8C-B3DA87417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118" t="22708" r="29755" b="31343"/>
          <a:stretch>
            <a:fillRect/>
          </a:stretch>
        </p:blipFill>
        <p:spPr bwMode="auto">
          <a:xfrm>
            <a:off x="2078038" y="1628775"/>
            <a:ext cx="8382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17">
            <a:extLst>
              <a:ext uri="{FF2B5EF4-FFF2-40B4-BE49-F238E27FC236}">
                <a16:creationId xmlns:a16="http://schemas.microsoft.com/office/drawing/2014/main" id="{BB81447C-BCA6-4C34-9A95-6AC886467EF6}"/>
              </a:ext>
            </a:extLst>
          </p:cNvPr>
          <p:cNvPicPr>
            <a:picLocks noChangeAspect="1" noChangeArrowheads="1"/>
          </p:cNvPicPr>
          <p:nvPr/>
        </p:nvPicPr>
        <p:blipFill>
          <a:blip r:embed="rId4">
            <a:grayscl/>
            <a:biLevel thresh="50000"/>
            <a:extLst>
              <a:ext uri="{28A0092B-C50C-407E-A947-70E740481C1C}">
                <a14:useLocalDpi xmlns:a14="http://schemas.microsoft.com/office/drawing/2010/main" val="0"/>
              </a:ext>
            </a:extLst>
          </a:blip>
          <a:srcRect l="18907" r="24358" b="37833"/>
          <a:stretch>
            <a:fillRect/>
          </a:stretch>
        </p:blipFill>
        <p:spPr bwMode="auto">
          <a:xfrm>
            <a:off x="736600" y="4581525"/>
            <a:ext cx="989013"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11">
            <a:extLst>
              <a:ext uri="{FF2B5EF4-FFF2-40B4-BE49-F238E27FC236}">
                <a16:creationId xmlns:a16="http://schemas.microsoft.com/office/drawing/2014/main" id="{C4734FB8-528F-4F61-9019-39BFC8E1B4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5500" y="4676775"/>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19">
            <a:extLst>
              <a:ext uri="{FF2B5EF4-FFF2-40B4-BE49-F238E27FC236}">
                <a16:creationId xmlns:a16="http://schemas.microsoft.com/office/drawing/2014/main" id="{BB13000A-55FB-4243-87CD-5F3511EE12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9838" y="2924175"/>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图示 2">
            <a:extLst>
              <a:ext uri="{FF2B5EF4-FFF2-40B4-BE49-F238E27FC236}">
                <a16:creationId xmlns:a16="http://schemas.microsoft.com/office/drawing/2014/main" id="{2C8E6558-2CE8-4D3C-B1D6-87EC3B1E89BF}"/>
              </a:ext>
            </a:extLst>
          </p:cNvPr>
          <p:cNvSpPr>
            <a:spLocks/>
          </p:cNvSpPr>
          <p:nvPr/>
        </p:nvSpPr>
        <p:spPr bwMode="auto">
          <a:xfrm>
            <a:off x="808038" y="1557338"/>
            <a:ext cx="6097587" cy="4062412"/>
          </a:xfrm>
          <a:custGeom>
            <a:avLst/>
            <a:gdLst/>
            <a:ahLst/>
            <a:cxnLst/>
            <a:rect l="0" t="0" r="0" b="0"/>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endParaRPr lang="zh-CN" altLang="en-US"/>
          </a:p>
        </p:txBody>
      </p:sp>
      <p:sp>
        <p:nvSpPr>
          <p:cNvPr id="19463" name="文本框 4">
            <a:extLst>
              <a:ext uri="{FF2B5EF4-FFF2-40B4-BE49-F238E27FC236}">
                <a16:creationId xmlns:a16="http://schemas.microsoft.com/office/drawing/2014/main" id="{7244063C-C8D2-4D9D-9BD8-1717F7333CEB}"/>
              </a:ext>
            </a:extLst>
          </p:cNvPr>
          <p:cNvSpPr>
            <a:spLocks noChangeArrowheads="1"/>
          </p:cNvSpPr>
          <p:nvPr/>
        </p:nvSpPr>
        <p:spPr bwMode="auto">
          <a:xfrm>
            <a:off x="1044575" y="3230563"/>
            <a:ext cx="1366838" cy="277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a:cs typeface="Arial" panose="020B0604020202020204" pitchFamily="34" charset="0"/>
              </a:rPr>
              <a:t>小虎</a:t>
            </a:r>
          </a:p>
        </p:txBody>
      </p:sp>
      <p:sp>
        <p:nvSpPr>
          <p:cNvPr id="19464" name="文本框 7">
            <a:extLst>
              <a:ext uri="{FF2B5EF4-FFF2-40B4-BE49-F238E27FC236}">
                <a16:creationId xmlns:a16="http://schemas.microsoft.com/office/drawing/2014/main" id="{424D408A-B235-49A5-B3A1-87DE66189D2B}"/>
              </a:ext>
            </a:extLst>
          </p:cNvPr>
          <p:cNvSpPr>
            <a:spLocks noChangeArrowheads="1"/>
          </p:cNvSpPr>
          <p:nvPr/>
        </p:nvSpPr>
        <p:spPr bwMode="auto">
          <a:xfrm>
            <a:off x="2071688" y="2516188"/>
            <a:ext cx="987425"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a:cs typeface="Arial" panose="020B0604020202020204" pitchFamily="34" charset="0"/>
              </a:rPr>
              <a:t>小花</a:t>
            </a:r>
          </a:p>
        </p:txBody>
      </p:sp>
      <p:sp>
        <p:nvSpPr>
          <p:cNvPr id="19465" name="文本框 8">
            <a:extLst>
              <a:ext uri="{FF2B5EF4-FFF2-40B4-BE49-F238E27FC236}">
                <a16:creationId xmlns:a16="http://schemas.microsoft.com/office/drawing/2014/main" id="{2815A15C-F7E9-494D-847B-0D73371E985E}"/>
              </a:ext>
            </a:extLst>
          </p:cNvPr>
          <p:cNvSpPr>
            <a:spLocks noChangeArrowheads="1"/>
          </p:cNvSpPr>
          <p:nvPr/>
        </p:nvSpPr>
        <p:spPr bwMode="auto">
          <a:xfrm>
            <a:off x="3203575" y="3284538"/>
            <a:ext cx="1042988" cy="277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a:cs typeface="Arial" panose="020B0604020202020204" pitchFamily="34" charset="0"/>
              </a:rPr>
              <a:t>小胖</a:t>
            </a:r>
          </a:p>
        </p:txBody>
      </p:sp>
      <p:sp>
        <p:nvSpPr>
          <p:cNvPr id="19466" name="文本框 9">
            <a:extLst>
              <a:ext uri="{FF2B5EF4-FFF2-40B4-BE49-F238E27FC236}">
                <a16:creationId xmlns:a16="http://schemas.microsoft.com/office/drawing/2014/main" id="{FA0D8BDB-44C3-4EFE-9750-668051F13497}"/>
              </a:ext>
            </a:extLst>
          </p:cNvPr>
          <p:cNvSpPr>
            <a:spLocks noChangeArrowheads="1"/>
          </p:cNvSpPr>
          <p:nvPr/>
        </p:nvSpPr>
        <p:spPr bwMode="auto">
          <a:xfrm>
            <a:off x="2733675" y="4381500"/>
            <a:ext cx="928688"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a:cs typeface="Arial" panose="020B0604020202020204" pitchFamily="34" charset="0"/>
              </a:rPr>
              <a:t>小明</a:t>
            </a:r>
          </a:p>
        </p:txBody>
      </p:sp>
      <p:sp>
        <p:nvSpPr>
          <p:cNvPr id="19467" name="文本框 10">
            <a:extLst>
              <a:ext uri="{FF2B5EF4-FFF2-40B4-BE49-F238E27FC236}">
                <a16:creationId xmlns:a16="http://schemas.microsoft.com/office/drawing/2014/main" id="{F6C7606F-6558-4E57-B7DA-543A9CFE7B40}"/>
              </a:ext>
            </a:extLst>
          </p:cNvPr>
          <p:cNvSpPr>
            <a:spLocks noChangeArrowheads="1"/>
          </p:cNvSpPr>
          <p:nvPr/>
        </p:nvSpPr>
        <p:spPr bwMode="auto">
          <a:xfrm>
            <a:off x="1457325" y="4365625"/>
            <a:ext cx="989013"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a:cs typeface="Arial" panose="020B0604020202020204" pitchFamily="34" charset="0"/>
              </a:rPr>
              <a:t>小帅</a:t>
            </a:r>
          </a:p>
        </p:txBody>
      </p:sp>
      <p:sp>
        <p:nvSpPr>
          <p:cNvPr id="2094" name="文本框 5">
            <a:extLst>
              <a:ext uri="{FF2B5EF4-FFF2-40B4-BE49-F238E27FC236}">
                <a16:creationId xmlns:a16="http://schemas.microsoft.com/office/drawing/2014/main" id="{98DC7C70-BAD9-406A-9DCF-160D439A6CA0}"/>
              </a:ext>
            </a:extLst>
          </p:cNvPr>
          <p:cNvSpPr>
            <a:spLocks noChangeArrowheads="1"/>
          </p:cNvSpPr>
          <p:nvPr/>
        </p:nvSpPr>
        <p:spPr bwMode="auto">
          <a:xfrm>
            <a:off x="5076825" y="2344738"/>
            <a:ext cx="3922713" cy="2363787"/>
          </a:xfrm>
          <a:prstGeom prst="rect">
            <a:avLst/>
          </a:prstGeom>
          <a:noFill/>
          <a:ln>
            <a:noFill/>
          </a:ln>
          <a:effectLst/>
        </p:spPr>
        <p:txBody>
          <a:bodyP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SzTx/>
              <a:buFontTx/>
              <a:buNone/>
              <a:defRPr/>
            </a:pPr>
            <a:r>
              <a:rPr lang="zh-CN" altLang="en-US" dirty="0">
                <a:latin typeface="微软雅黑" panose="020B0503020204020204" pitchFamily="34" charset="-122"/>
                <a:ea typeface="微软雅黑" panose="020B0503020204020204" pitchFamily="34" charset="-122"/>
              </a:rPr>
              <a:t>物物直接交换的问题：</a:t>
            </a:r>
            <a:endParaRPr lang="en-US" altLang="zh-CN" dirty="0">
              <a:latin typeface="微软雅黑" panose="020B0503020204020204" pitchFamily="34" charset="-122"/>
              <a:ea typeface="微软雅黑" panose="020B0503020204020204" pitchFamily="34" charset="-122"/>
            </a:endParaRPr>
          </a:p>
          <a:p>
            <a:pPr marL="180000" indent="-180000" eaLnBrk="1" hangingPunct="1">
              <a:lnSpc>
                <a:spcPct val="100000"/>
              </a:lnSpc>
              <a:spcBef>
                <a:spcPct val="0"/>
              </a:spcBef>
              <a:buClrTx/>
              <a:buSzTx/>
              <a:defRPr/>
            </a:pPr>
            <a:r>
              <a:rPr lang="zh-CN" altLang="en-US" dirty="0">
                <a:latin typeface="微软雅黑" panose="020B0503020204020204" pitchFamily="34" charset="-122"/>
                <a:ea typeface="微软雅黑" panose="020B0503020204020204" pitchFamily="34" charset="-122"/>
              </a:rPr>
              <a:t>我们并不总是能碰到合适的交换对象</a:t>
            </a:r>
            <a:endParaRPr lang="en-US" altLang="zh-CN" dirty="0">
              <a:latin typeface="微软雅黑" panose="020B0503020204020204" pitchFamily="34" charset="-122"/>
              <a:ea typeface="微软雅黑" panose="020B0503020204020204" pitchFamily="34" charset="-122"/>
            </a:endParaRPr>
          </a:p>
          <a:p>
            <a:pPr marL="180000" indent="-180000" eaLnBrk="1" hangingPunct="1">
              <a:lnSpc>
                <a:spcPct val="100000"/>
              </a:lnSpc>
              <a:spcBef>
                <a:spcPct val="0"/>
              </a:spcBef>
              <a:buClrTx/>
              <a:buSzTx/>
              <a:defRPr/>
            </a:pPr>
            <a:r>
              <a:rPr lang="zh-CN" altLang="en-US" dirty="0">
                <a:latin typeface="微软雅黑" panose="020B0503020204020204" pitchFamily="34" charset="-122"/>
                <a:ea typeface="微软雅黑" panose="020B0503020204020204" pitchFamily="34" charset="-122"/>
              </a:rPr>
              <a:t>有很多东西不能长期保存，换不出去就没用了</a:t>
            </a:r>
            <a:endParaRPr lang="en-US" altLang="zh-CN" dirty="0">
              <a:latin typeface="微软雅黑" panose="020B0503020204020204" pitchFamily="34" charset="-122"/>
              <a:ea typeface="微软雅黑" panose="020B0503020204020204" pitchFamily="34" charset="-122"/>
            </a:endParaRPr>
          </a:p>
          <a:p>
            <a:pPr marL="180000" indent="-180000" eaLnBrk="1" hangingPunct="1">
              <a:lnSpc>
                <a:spcPct val="100000"/>
              </a:lnSpc>
              <a:spcBef>
                <a:spcPct val="0"/>
              </a:spcBef>
              <a:buClrTx/>
              <a:buSzTx/>
              <a:defRPr/>
            </a:pPr>
            <a:r>
              <a:rPr lang="zh-CN" altLang="en-US" b="1" dirty="0">
                <a:latin typeface="微软雅黑" panose="020B0503020204020204" pitchFamily="34" charset="-122"/>
                <a:ea typeface="微软雅黑" panose="020B0503020204020204" pitchFamily="34" charset="-122"/>
              </a:rPr>
              <a:t>物品种类越多，这种问题就越严重</a:t>
            </a:r>
          </a:p>
          <a:p>
            <a:pPr eaLnBrk="1" hangingPunct="1">
              <a:lnSpc>
                <a:spcPct val="100000"/>
              </a:lnSpc>
              <a:spcBef>
                <a:spcPct val="0"/>
              </a:spcBef>
              <a:buClrTx/>
              <a:buSzTx/>
              <a:buFontTx/>
              <a:buNone/>
              <a:defRPr/>
            </a:pPr>
            <a:endParaRPr lang="en-US" altLang="zh-CN" sz="1350" dirty="0">
              <a:latin typeface="微软雅黑" panose="020B0503020204020204" pitchFamily="34" charset="-122"/>
              <a:ea typeface="微软雅黑" panose="020B0503020204020204" pitchFamily="34" charset="-122"/>
            </a:endParaRPr>
          </a:p>
          <a:p>
            <a:pPr eaLnBrk="1" hangingPunct="1">
              <a:lnSpc>
                <a:spcPct val="100000"/>
              </a:lnSpc>
              <a:spcBef>
                <a:spcPct val="0"/>
              </a:spcBef>
              <a:buClrTx/>
              <a:buSzTx/>
              <a:buFontTx/>
              <a:buNone/>
              <a:defRPr/>
            </a:pPr>
            <a:endParaRPr lang="zh-CN" altLang="en-US" sz="1350" dirty="0">
              <a:latin typeface="微软雅黑" panose="020B0503020204020204" pitchFamily="34" charset="-122"/>
              <a:ea typeface="微软雅黑" panose="020B0503020204020204" pitchFamily="34" charset="-122"/>
            </a:endParaRPr>
          </a:p>
        </p:txBody>
      </p:sp>
      <p:sp>
        <p:nvSpPr>
          <p:cNvPr id="11" name="标题 12">
            <a:extLst>
              <a:ext uri="{FF2B5EF4-FFF2-40B4-BE49-F238E27FC236}">
                <a16:creationId xmlns:a16="http://schemas.microsoft.com/office/drawing/2014/main" id="{6EB48170-1709-49C7-BD87-728295CF466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pic>
        <p:nvPicPr>
          <p:cNvPr id="19470" name="Picture 23">
            <a:extLst>
              <a:ext uri="{FF2B5EF4-FFF2-40B4-BE49-F238E27FC236}">
                <a16:creationId xmlns:a16="http://schemas.microsoft.com/office/drawing/2014/main" id="{3159DF99-3522-475C-A08C-88D0C48DB6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3702" t="27951" r="32642" b="31342"/>
          <a:stretch>
            <a:fillRect/>
          </a:stretch>
        </p:blipFill>
        <p:spPr bwMode="auto">
          <a:xfrm>
            <a:off x="377825" y="3068638"/>
            <a:ext cx="7381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49">
            <a:extLst>
              <a:ext uri="{FF2B5EF4-FFF2-40B4-BE49-F238E27FC236}">
                <a16:creationId xmlns:a16="http://schemas.microsoft.com/office/drawing/2014/main" id="{6E2DE208-EE73-4CC2-8C00-5E7476578104}"/>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7.1.1 </a:t>
            </a:r>
            <a:r>
              <a:rPr lang="zh-CN" altLang="en-US" sz="2400" b="1" dirty="0">
                <a:latin typeface="黑体" panose="02010609060101010101" pitchFamily="49" charset="-122"/>
                <a:ea typeface="黑体" panose="02010609060101010101" pitchFamily="49" charset="-122"/>
              </a:rPr>
              <a:t>货币的历史：原始人，以物易物</a:t>
            </a:r>
          </a:p>
        </p:txBody>
      </p:sp>
      <p:sp>
        <p:nvSpPr>
          <p:cNvPr id="16" name="灯片编号占位符 11">
            <a:extLst>
              <a:ext uri="{FF2B5EF4-FFF2-40B4-BE49-F238E27FC236}">
                <a16:creationId xmlns:a16="http://schemas.microsoft.com/office/drawing/2014/main" id="{8154BD15-F723-4D63-94F8-2B70442810B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2">
            <a:extLst>
              <a:ext uri="{FF2B5EF4-FFF2-40B4-BE49-F238E27FC236}">
                <a16:creationId xmlns:a16="http://schemas.microsoft.com/office/drawing/2014/main" id="{BB150B24-613E-42E7-8D69-46EB5849CB06}"/>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341" y="1631156"/>
            <a:ext cx="3525838" cy="2052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7" name="圆角矩形 3">
            <a:extLst>
              <a:ext uri="{FF2B5EF4-FFF2-40B4-BE49-F238E27FC236}">
                <a16:creationId xmlns:a16="http://schemas.microsoft.com/office/drawing/2014/main" id="{2ACE9037-48F0-41C8-8DE2-CA87185049C7}"/>
              </a:ext>
            </a:extLst>
          </p:cNvPr>
          <p:cNvSpPr>
            <a:spLocks noChangeArrowheads="1"/>
          </p:cNvSpPr>
          <p:nvPr/>
        </p:nvSpPr>
        <p:spPr bwMode="auto">
          <a:xfrm>
            <a:off x="4688152" y="1530883"/>
            <a:ext cx="4240212" cy="485775"/>
          </a:xfrm>
          <a:prstGeom prst="roundRect">
            <a:avLst>
              <a:gd name="adj" fmla="val 16667"/>
            </a:avLst>
          </a:prstGeom>
          <a:solidFill>
            <a:srgbClr val="F7C547"/>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200">
                <a:cs typeface="Arial" panose="020B0604020202020204" pitchFamily="34" charset="0"/>
              </a:rPr>
              <a:t>羊肉可以吃</a:t>
            </a:r>
          </a:p>
        </p:txBody>
      </p:sp>
      <p:sp>
        <p:nvSpPr>
          <p:cNvPr id="21508" name="圆角矩形 4">
            <a:extLst>
              <a:ext uri="{FF2B5EF4-FFF2-40B4-BE49-F238E27FC236}">
                <a16:creationId xmlns:a16="http://schemas.microsoft.com/office/drawing/2014/main" id="{F0CD309C-3263-4C3B-B8CB-33D0EF9A140C}"/>
              </a:ext>
            </a:extLst>
          </p:cNvPr>
          <p:cNvSpPr>
            <a:spLocks noChangeArrowheads="1"/>
          </p:cNvSpPr>
          <p:nvPr/>
        </p:nvSpPr>
        <p:spPr bwMode="auto">
          <a:xfrm>
            <a:off x="4696089" y="2100796"/>
            <a:ext cx="4240213" cy="485775"/>
          </a:xfrm>
          <a:prstGeom prst="roundRect">
            <a:avLst>
              <a:gd name="adj" fmla="val 16667"/>
            </a:avLst>
          </a:prstGeom>
          <a:solidFill>
            <a:srgbClr val="F7C547"/>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200" dirty="0">
                <a:cs typeface="Arial" panose="020B0604020202020204" pitchFamily="34" charset="0"/>
              </a:rPr>
              <a:t>羊皮可以做衣服</a:t>
            </a:r>
          </a:p>
        </p:txBody>
      </p:sp>
      <p:sp>
        <p:nvSpPr>
          <p:cNvPr id="21509" name="圆角矩形 5">
            <a:extLst>
              <a:ext uri="{FF2B5EF4-FFF2-40B4-BE49-F238E27FC236}">
                <a16:creationId xmlns:a16="http://schemas.microsoft.com/office/drawing/2014/main" id="{01F14160-4A68-4F1A-BC4D-82A2B0DDF349}"/>
              </a:ext>
            </a:extLst>
          </p:cNvPr>
          <p:cNvSpPr>
            <a:spLocks noChangeArrowheads="1"/>
          </p:cNvSpPr>
          <p:nvPr/>
        </p:nvSpPr>
        <p:spPr bwMode="auto">
          <a:xfrm>
            <a:off x="4696089" y="2704046"/>
            <a:ext cx="4240213" cy="487362"/>
          </a:xfrm>
          <a:prstGeom prst="roundRect">
            <a:avLst>
              <a:gd name="adj" fmla="val 16667"/>
            </a:avLst>
          </a:prstGeom>
          <a:solidFill>
            <a:srgbClr val="F7C547"/>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200">
                <a:cs typeface="Arial" panose="020B0604020202020204" pitchFamily="34" charset="0"/>
              </a:rPr>
              <a:t>羊骨头、羊角可以做工具</a:t>
            </a:r>
          </a:p>
        </p:txBody>
      </p:sp>
      <p:sp>
        <p:nvSpPr>
          <p:cNvPr id="2103" name="右箭头 6">
            <a:extLst>
              <a:ext uri="{FF2B5EF4-FFF2-40B4-BE49-F238E27FC236}">
                <a16:creationId xmlns:a16="http://schemas.microsoft.com/office/drawing/2014/main" id="{60E047A7-01C0-4B44-85D1-5CE4DF5524FF}"/>
              </a:ext>
            </a:extLst>
          </p:cNvPr>
          <p:cNvSpPr>
            <a:spLocks noChangeArrowheads="1"/>
          </p:cNvSpPr>
          <p:nvPr/>
        </p:nvSpPr>
        <p:spPr bwMode="auto">
          <a:xfrm>
            <a:off x="3829314" y="1538821"/>
            <a:ext cx="858838" cy="512762"/>
          </a:xfrm>
          <a:prstGeom prst="rightArrow">
            <a:avLst>
              <a:gd name="adj1" fmla="val 50000"/>
              <a:gd name="adj2" fmla="val 49729"/>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latin typeface="微软雅黑" panose="020B0503020204020204" pitchFamily="34" charset="-122"/>
              <a:ea typeface="微软雅黑" panose="020B0503020204020204" pitchFamily="34" charset="-122"/>
            </a:endParaRPr>
          </a:p>
        </p:txBody>
      </p:sp>
      <p:sp>
        <p:nvSpPr>
          <p:cNvPr id="2104" name="右箭头 7">
            <a:extLst>
              <a:ext uri="{FF2B5EF4-FFF2-40B4-BE49-F238E27FC236}">
                <a16:creationId xmlns:a16="http://schemas.microsoft.com/office/drawing/2014/main" id="{E9A9DC1F-3AEF-4F78-B19D-F3CF8D08F95F}"/>
              </a:ext>
            </a:extLst>
          </p:cNvPr>
          <p:cNvSpPr>
            <a:spLocks noChangeArrowheads="1"/>
          </p:cNvSpPr>
          <p:nvPr/>
        </p:nvSpPr>
        <p:spPr bwMode="auto">
          <a:xfrm>
            <a:off x="3824552" y="2121433"/>
            <a:ext cx="858837" cy="512763"/>
          </a:xfrm>
          <a:prstGeom prst="rightArrow">
            <a:avLst>
              <a:gd name="adj1" fmla="val 50000"/>
              <a:gd name="adj2" fmla="val 49729"/>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latin typeface="微软雅黑" panose="020B0503020204020204" pitchFamily="34" charset="-122"/>
              <a:ea typeface="微软雅黑" panose="020B0503020204020204" pitchFamily="34" charset="-122"/>
            </a:endParaRPr>
          </a:p>
        </p:txBody>
      </p:sp>
      <p:sp>
        <p:nvSpPr>
          <p:cNvPr id="2105" name="右箭头 8">
            <a:extLst>
              <a:ext uri="{FF2B5EF4-FFF2-40B4-BE49-F238E27FC236}">
                <a16:creationId xmlns:a16="http://schemas.microsoft.com/office/drawing/2014/main" id="{D9683EA7-A135-4552-AF8C-9F1DE2ADDEB0}"/>
              </a:ext>
            </a:extLst>
          </p:cNvPr>
          <p:cNvSpPr>
            <a:spLocks noChangeArrowheads="1"/>
          </p:cNvSpPr>
          <p:nvPr/>
        </p:nvSpPr>
        <p:spPr bwMode="auto">
          <a:xfrm>
            <a:off x="3826139" y="2704046"/>
            <a:ext cx="858838" cy="514350"/>
          </a:xfrm>
          <a:prstGeom prst="rightArrow">
            <a:avLst>
              <a:gd name="adj1" fmla="val 50000"/>
              <a:gd name="adj2" fmla="val 49729"/>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latin typeface="微软雅黑" panose="020B0503020204020204" pitchFamily="34" charset="-122"/>
              <a:ea typeface="微软雅黑" panose="020B0503020204020204" pitchFamily="34" charset="-122"/>
            </a:endParaRPr>
          </a:p>
        </p:txBody>
      </p:sp>
      <p:sp>
        <p:nvSpPr>
          <p:cNvPr id="21513" name="圆角矩形 9">
            <a:extLst>
              <a:ext uri="{FF2B5EF4-FFF2-40B4-BE49-F238E27FC236}">
                <a16:creationId xmlns:a16="http://schemas.microsoft.com/office/drawing/2014/main" id="{A470474C-3916-4472-A113-00E2B4CD43B0}"/>
              </a:ext>
            </a:extLst>
          </p:cNvPr>
          <p:cNvSpPr>
            <a:spLocks noChangeArrowheads="1"/>
          </p:cNvSpPr>
          <p:nvPr/>
        </p:nvSpPr>
        <p:spPr bwMode="auto">
          <a:xfrm>
            <a:off x="4688152" y="3299358"/>
            <a:ext cx="4240212" cy="485775"/>
          </a:xfrm>
          <a:prstGeom prst="roundRect">
            <a:avLst>
              <a:gd name="adj" fmla="val 16667"/>
            </a:avLst>
          </a:prstGeom>
          <a:solidFill>
            <a:srgbClr val="F7C547"/>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200">
                <a:cs typeface="Arial" panose="020B0604020202020204" pitchFamily="34" charset="0"/>
              </a:rPr>
              <a:t>羊可养活很长时间，能自己走路</a:t>
            </a:r>
          </a:p>
        </p:txBody>
      </p:sp>
      <p:sp>
        <p:nvSpPr>
          <p:cNvPr id="2107" name="右箭头 10">
            <a:extLst>
              <a:ext uri="{FF2B5EF4-FFF2-40B4-BE49-F238E27FC236}">
                <a16:creationId xmlns:a16="http://schemas.microsoft.com/office/drawing/2014/main" id="{D0471862-62EE-4E77-9C87-EC0B1EBA3489}"/>
              </a:ext>
            </a:extLst>
          </p:cNvPr>
          <p:cNvSpPr>
            <a:spLocks noChangeArrowheads="1"/>
          </p:cNvSpPr>
          <p:nvPr/>
        </p:nvSpPr>
        <p:spPr bwMode="auto">
          <a:xfrm>
            <a:off x="3819789" y="3299358"/>
            <a:ext cx="858838" cy="512763"/>
          </a:xfrm>
          <a:prstGeom prst="rightArrow">
            <a:avLst>
              <a:gd name="adj1" fmla="val 50000"/>
              <a:gd name="adj2" fmla="val 49729"/>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latin typeface="微软雅黑" panose="020B0503020204020204" pitchFamily="34" charset="-122"/>
              <a:ea typeface="微软雅黑" panose="020B0503020204020204" pitchFamily="34" charset="-122"/>
            </a:endParaRPr>
          </a:p>
        </p:txBody>
      </p:sp>
      <p:sp>
        <p:nvSpPr>
          <p:cNvPr id="21515" name="文本框 13">
            <a:extLst>
              <a:ext uri="{FF2B5EF4-FFF2-40B4-BE49-F238E27FC236}">
                <a16:creationId xmlns:a16="http://schemas.microsoft.com/office/drawing/2014/main" id="{778D7989-A39B-455A-8ED4-818FE288C48A}"/>
              </a:ext>
            </a:extLst>
          </p:cNvPr>
          <p:cNvSpPr>
            <a:spLocks noChangeArrowheads="1"/>
          </p:cNvSpPr>
          <p:nvPr/>
        </p:nvSpPr>
        <p:spPr bwMode="auto">
          <a:xfrm>
            <a:off x="107950" y="4010025"/>
            <a:ext cx="3419475" cy="2667000"/>
          </a:xfrm>
          <a:prstGeom prst="rect">
            <a:avLst/>
          </a:prstGeom>
          <a:noFill/>
          <a:ln w="9525" algn="ctr">
            <a:solidFill>
              <a:srgbClr val="30303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000">
                <a:cs typeface="Arial" panose="020B0604020202020204" pitchFamily="34" charset="0"/>
              </a:rPr>
              <a:t>粮食：大米、小麦、玉米</a:t>
            </a:r>
          </a:p>
          <a:p>
            <a:pPr eaLnBrk="1" hangingPunct="1">
              <a:spcBef>
                <a:spcPct val="0"/>
              </a:spcBef>
              <a:buFontTx/>
              <a:buNone/>
            </a:pPr>
            <a:r>
              <a:rPr lang="zh-CN" altLang="en-US" sz="2000">
                <a:cs typeface="Arial" panose="020B0604020202020204" pitchFamily="34" charset="0"/>
              </a:rPr>
              <a:t>肉类：牛肉、猪肉、鱼肉</a:t>
            </a:r>
          </a:p>
          <a:p>
            <a:pPr eaLnBrk="1" hangingPunct="1">
              <a:spcBef>
                <a:spcPct val="0"/>
              </a:spcBef>
              <a:buFontTx/>
              <a:buNone/>
            </a:pPr>
            <a:r>
              <a:rPr lang="zh-CN" altLang="en-US" sz="2000">
                <a:cs typeface="Arial" panose="020B0604020202020204" pitchFamily="34" charset="0"/>
              </a:rPr>
              <a:t>水果：苹果、梨、葡萄</a:t>
            </a:r>
          </a:p>
          <a:p>
            <a:pPr eaLnBrk="1" hangingPunct="1">
              <a:spcBef>
                <a:spcPct val="0"/>
              </a:spcBef>
              <a:buFontTx/>
              <a:buNone/>
            </a:pPr>
            <a:r>
              <a:rPr lang="zh-CN" altLang="en-US" sz="2000">
                <a:cs typeface="Arial" panose="020B0604020202020204" pitchFamily="34" charset="0"/>
              </a:rPr>
              <a:t>衣物：皮毛、棉花、蚕丝</a:t>
            </a:r>
          </a:p>
          <a:p>
            <a:pPr eaLnBrk="1" hangingPunct="1">
              <a:spcBef>
                <a:spcPct val="0"/>
              </a:spcBef>
              <a:buFontTx/>
              <a:buNone/>
            </a:pPr>
            <a:r>
              <a:rPr lang="zh-CN" altLang="en-US" sz="2000">
                <a:cs typeface="Arial" panose="020B0604020202020204" pitchFamily="34" charset="0"/>
              </a:rPr>
              <a:t>工具：斧、鱼钩、刀、弓箭</a:t>
            </a:r>
          </a:p>
          <a:p>
            <a:pPr eaLnBrk="1" hangingPunct="1">
              <a:spcBef>
                <a:spcPct val="0"/>
              </a:spcBef>
              <a:buFontTx/>
              <a:buNone/>
            </a:pPr>
            <a:r>
              <a:rPr lang="zh-CN" altLang="en-US" sz="2000">
                <a:cs typeface="Arial" panose="020B0604020202020204" pitchFamily="34" charset="0"/>
              </a:rPr>
              <a:t>日用品：锅、碗、瓢、盆</a:t>
            </a:r>
          </a:p>
          <a:p>
            <a:pPr eaLnBrk="1" hangingPunct="1">
              <a:spcBef>
                <a:spcPct val="0"/>
              </a:spcBef>
              <a:buFontTx/>
              <a:buNone/>
            </a:pPr>
            <a:r>
              <a:rPr lang="zh-CN" altLang="en-US" sz="2000">
                <a:cs typeface="Arial" panose="020B0604020202020204" pitchFamily="34" charset="0"/>
              </a:rPr>
              <a:t>调味品：盐、茶叶</a:t>
            </a:r>
          </a:p>
          <a:p>
            <a:pPr eaLnBrk="1" hangingPunct="1">
              <a:spcBef>
                <a:spcPct val="0"/>
              </a:spcBef>
              <a:buFontTx/>
              <a:buNone/>
            </a:pPr>
            <a:r>
              <a:rPr lang="en-US" altLang="zh-CN" sz="2000">
                <a:cs typeface="Arial" panose="020B0604020202020204" pitchFamily="34" charset="0"/>
              </a:rPr>
              <a:t>……</a:t>
            </a:r>
          </a:p>
        </p:txBody>
      </p:sp>
      <p:sp>
        <p:nvSpPr>
          <p:cNvPr id="21516" name="文本框 14">
            <a:extLst>
              <a:ext uri="{FF2B5EF4-FFF2-40B4-BE49-F238E27FC236}">
                <a16:creationId xmlns:a16="http://schemas.microsoft.com/office/drawing/2014/main" id="{63A1F929-26DF-4265-A0B3-0FA8FD88C978}"/>
              </a:ext>
            </a:extLst>
          </p:cNvPr>
          <p:cNvSpPr>
            <a:spLocks noChangeArrowheads="1"/>
          </p:cNvSpPr>
          <p:nvPr/>
        </p:nvSpPr>
        <p:spPr bwMode="auto">
          <a:xfrm>
            <a:off x="5695949" y="4029075"/>
            <a:ext cx="3413125" cy="2667000"/>
          </a:xfrm>
          <a:prstGeom prst="rect">
            <a:avLst/>
          </a:prstGeom>
          <a:noFill/>
          <a:ln w="9525" algn="ctr">
            <a:solidFill>
              <a:srgbClr val="30303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000">
                <a:cs typeface="Arial" panose="020B0604020202020204" pitchFamily="34" charset="0"/>
              </a:rPr>
              <a:t>粮食：大米、小麦、玉米</a:t>
            </a:r>
          </a:p>
          <a:p>
            <a:pPr eaLnBrk="1" hangingPunct="1">
              <a:spcBef>
                <a:spcPct val="0"/>
              </a:spcBef>
              <a:buFontTx/>
              <a:buNone/>
            </a:pPr>
            <a:r>
              <a:rPr lang="zh-CN" altLang="en-US" sz="2000">
                <a:cs typeface="Arial" panose="020B0604020202020204" pitchFamily="34" charset="0"/>
              </a:rPr>
              <a:t>肉类：牛肉、猪肉、鱼肉</a:t>
            </a:r>
          </a:p>
          <a:p>
            <a:pPr eaLnBrk="1" hangingPunct="1">
              <a:spcBef>
                <a:spcPct val="0"/>
              </a:spcBef>
              <a:buFontTx/>
              <a:buNone/>
            </a:pPr>
            <a:r>
              <a:rPr lang="zh-CN" altLang="en-US" sz="2000">
                <a:cs typeface="Arial" panose="020B0604020202020204" pitchFamily="34" charset="0"/>
              </a:rPr>
              <a:t>水果：苹果、梨、葡萄</a:t>
            </a:r>
          </a:p>
          <a:p>
            <a:pPr eaLnBrk="1" hangingPunct="1">
              <a:spcBef>
                <a:spcPct val="0"/>
              </a:spcBef>
              <a:buFontTx/>
              <a:buNone/>
            </a:pPr>
            <a:r>
              <a:rPr lang="zh-CN" altLang="en-US" sz="2000">
                <a:cs typeface="Arial" panose="020B0604020202020204" pitchFamily="34" charset="0"/>
              </a:rPr>
              <a:t>衣物：皮毛、棉花、蚕丝</a:t>
            </a:r>
          </a:p>
          <a:p>
            <a:pPr eaLnBrk="1" hangingPunct="1">
              <a:spcBef>
                <a:spcPct val="0"/>
              </a:spcBef>
              <a:buFontTx/>
              <a:buNone/>
            </a:pPr>
            <a:r>
              <a:rPr lang="zh-CN" altLang="en-US" sz="2000">
                <a:cs typeface="Arial" panose="020B0604020202020204" pitchFamily="34" charset="0"/>
              </a:rPr>
              <a:t>工具：斧、鱼钩、刀、弓箭</a:t>
            </a:r>
          </a:p>
          <a:p>
            <a:pPr eaLnBrk="1" hangingPunct="1">
              <a:spcBef>
                <a:spcPct val="0"/>
              </a:spcBef>
              <a:buFontTx/>
              <a:buNone/>
            </a:pPr>
            <a:r>
              <a:rPr lang="zh-CN" altLang="en-US" sz="2000">
                <a:cs typeface="Arial" panose="020B0604020202020204" pitchFamily="34" charset="0"/>
              </a:rPr>
              <a:t>日用品：锅、碗、瓢、盆</a:t>
            </a:r>
          </a:p>
          <a:p>
            <a:pPr eaLnBrk="1" hangingPunct="1">
              <a:spcBef>
                <a:spcPct val="0"/>
              </a:spcBef>
              <a:buFontTx/>
              <a:buNone/>
            </a:pPr>
            <a:r>
              <a:rPr lang="zh-CN" altLang="en-US" sz="2000">
                <a:cs typeface="Arial" panose="020B0604020202020204" pitchFamily="34" charset="0"/>
              </a:rPr>
              <a:t>调味品：盐、茶叶</a:t>
            </a:r>
          </a:p>
          <a:p>
            <a:pPr eaLnBrk="1" hangingPunct="1">
              <a:spcBef>
                <a:spcPct val="0"/>
              </a:spcBef>
              <a:buFontTx/>
              <a:buNone/>
            </a:pPr>
            <a:r>
              <a:rPr lang="en-US" altLang="zh-CN" sz="2000">
                <a:cs typeface="Arial" panose="020B0604020202020204" pitchFamily="34" charset="0"/>
              </a:rPr>
              <a:t>……</a:t>
            </a:r>
          </a:p>
        </p:txBody>
      </p:sp>
      <p:sp>
        <p:nvSpPr>
          <p:cNvPr id="2110" name="右箭头 15">
            <a:extLst>
              <a:ext uri="{FF2B5EF4-FFF2-40B4-BE49-F238E27FC236}">
                <a16:creationId xmlns:a16="http://schemas.microsoft.com/office/drawing/2014/main" id="{4F0C56F5-CFA1-4BA0-8BEA-25F37EE7841E}"/>
              </a:ext>
            </a:extLst>
          </p:cNvPr>
          <p:cNvSpPr>
            <a:spLocks noChangeArrowheads="1"/>
          </p:cNvSpPr>
          <p:nvPr/>
        </p:nvSpPr>
        <p:spPr bwMode="auto">
          <a:xfrm>
            <a:off x="3563938" y="4957763"/>
            <a:ext cx="541337" cy="404812"/>
          </a:xfrm>
          <a:prstGeom prst="rightArrow">
            <a:avLst>
              <a:gd name="adj1" fmla="val 50000"/>
              <a:gd name="adj2" fmla="val 49839"/>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latin typeface="微软雅黑" panose="020B0503020204020204" pitchFamily="34" charset="-122"/>
              <a:ea typeface="微软雅黑" panose="020B0503020204020204" pitchFamily="34" charset="-122"/>
            </a:endParaRPr>
          </a:p>
        </p:txBody>
      </p:sp>
      <p:sp>
        <p:nvSpPr>
          <p:cNvPr id="2111" name="椭圆 17">
            <a:extLst>
              <a:ext uri="{FF2B5EF4-FFF2-40B4-BE49-F238E27FC236}">
                <a16:creationId xmlns:a16="http://schemas.microsoft.com/office/drawing/2014/main" id="{ADBA7C76-D3AE-40C6-883C-D7773C12D77B}"/>
              </a:ext>
            </a:extLst>
          </p:cNvPr>
          <p:cNvSpPr>
            <a:spLocks noChangeArrowheads="1"/>
          </p:cNvSpPr>
          <p:nvPr/>
        </p:nvSpPr>
        <p:spPr bwMode="auto">
          <a:xfrm>
            <a:off x="4121150" y="4725988"/>
            <a:ext cx="1038225" cy="798512"/>
          </a:xfrm>
          <a:prstGeom prst="ellipse">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r>
              <a:rPr lang="zh-CN" altLang="en-US" sz="3001">
                <a:latin typeface="微软雅黑" panose="020B0503020204020204" pitchFamily="34" charset="-122"/>
                <a:ea typeface="微软雅黑" panose="020B0503020204020204" pitchFamily="34" charset="-122"/>
              </a:rPr>
              <a:t>羊</a:t>
            </a:r>
          </a:p>
        </p:txBody>
      </p:sp>
      <p:sp>
        <p:nvSpPr>
          <p:cNvPr id="21519" name="圆角矩形 18">
            <a:extLst>
              <a:ext uri="{FF2B5EF4-FFF2-40B4-BE49-F238E27FC236}">
                <a16:creationId xmlns:a16="http://schemas.microsoft.com/office/drawing/2014/main" id="{353748D9-7C1D-49EB-B6F0-FB6835AAB855}"/>
              </a:ext>
            </a:extLst>
          </p:cNvPr>
          <p:cNvSpPr>
            <a:spLocks noChangeArrowheads="1"/>
          </p:cNvSpPr>
          <p:nvPr/>
        </p:nvSpPr>
        <p:spPr bwMode="auto">
          <a:xfrm>
            <a:off x="3674268" y="3913982"/>
            <a:ext cx="1874838" cy="490537"/>
          </a:xfrm>
          <a:prstGeom prst="roundRect">
            <a:avLst>
              <a:gd name="adj" fmla="val 16667"/>
            </a:avLst>
          </a:prstGeom>
          <a:solidFill>
            <a:srgbClr val="C00000"/>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200" dirty="0">
                <a:solidFill>
                  <a:schemeClr val="bg1"/>
                </a:solidFill>
                <a:cs typeface="Arial" panose="020B0604020202020204" pitchFamily="34" charset="0"/>
              </a:rPr>
              <a:t>一般等价物</a:t>
            </a:r>
          </a:p>
        </p:txBody>
      </p:sp>
      <p:sp>
        <p:nvSpPr>
          <p:cNvPr id="2114" name="右箭头 20">
            <a:extLst>
              <a:ext uri="{FF2B5EF4-FFF2-40B4-BE49-F238E27FC236}">
                <a16:creationId xmlns:a16="http://schemas.microsoft.com/office/drawing/2014/main" id="{24EE682F-C18D-4CB2-ABA8-19AE1ED01994}"/>
              </a:ext>
            </a:extLst>
          </p:cNvPr>
          <p:cNvSpPr>
            <a:spLocks noChangeArrowheads="1"/>
          </p:cNvSpPr>
          <p:nvPr/>
        </p:nvSpPr>
        <p:spPr bwMode="auto">
          <a:xfrm>
            <a:off x="5183188" y="4938713"/>
            <a:ext cx="541337" cy="404812"/>
          </a:xfrm>
          <a:prstGeom prst="rightArrow">
            <a:avLst>
              <a:gd name="adj1" fmla="val 50000"/>
              <a:gd name="adj2" fmla="val 49839"/>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latin typeface="微软雅黑" panose="020B0503020204020204" pitchFamily="34" charset="-122"/>
              <a:ea typeface="微软雅黑" panose="020B0503020204020204" pitchFamily="34" charset="-122"/>
            </a:endParaRPr>
          </a:p>
        </p:txBody>
      </p:sp>
      <p:sp>
        <p:nvSpPr>
          <p:cNvPr id="22" name="标题 12">
            <a:extLst>
              <a:ext uri="{FF2B5EF4-FFF2-40B4-BE49-F238E27FC236}">
                <a16:creationId xmlns:a16="http://schemas.microsoft.com/office/drawing/2014/main" id="{83D5DBE1-AC2F-489F-9483-1A82C1AB615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19" name="TextBox 49">
            <a:extLst>
              <a:ext uri="{FF2B5EF4-FFF2-40B4-BE49-F238E27FC236}">
                <a16:creationId xmlns:a16="http://schemas.microsoft.com/office/drawing/2014/main" id="{4E6D0064-BA89-454B-A94D-88C345EA0B5A}"/>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7.1.2 </a:t>
            </a:r>
            <a:r>
              <a:rPr lang="zh-CN" altLang="en-US" sz="2400" b="1" dirty="0">
                <a:latin typeface="黑体" panose="02010609060101010101" pitchFamily="49" charset="-122"/>
                <a:ea typeface="黑体" panose="02010609060101010101" pitchFamily="49" charset="-122"/>
              </a:rPr>
              <a:t>一般等价物</a:t>
            </a:r>
          </a:p>
        </p:txBody>
      </p:sp>
      <p:sp>
        <p:nvSpPr>
          <p:cNvPr id="20" name="灯片编号占位符 11">
            <a:extLst>
              <a:ext uri="{FF2B5EF4-FFF2-40B4-BE49-F238E27FC236}">
                <a16:creationId xmlns:a16="http://schemas.microsoft.com/office/drawing/2014/main" id="{9BB56CE0-7FD8-42E5-8BD5-CFFCA266FB0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图片 3">
            <a:extLst>
              <a:ext uri="{FF2B5EF4-FFF2-40B4-BE49-F238E27FC236}">
                <a16:creationId xmlns:a16="http://schemas.microsoft.com/office/drawing/2014/main" id="{09D40741-2D6B-461D-8BA8-BC212EC3A592}"/>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559" y="1741812"/>
            <a:ext cx="3525837" cy="2052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5" name="圆角矩形 4">
            <a:extLst>
              <a:ext uri="{FF2B5EF4-FFF2-40B4-BE49-F238E27FC236}">
                <a16:creationId xmlns:a16="http://schemas.microsoft.com/office/drawing/2014/main" id="{7084D45A-9B29-4F1B-B817-954579CBDB24}"/>
              </a:ext>
            </a:extLst>
          </p:cNvPr>
          <p:cNvSpPr>
            <a:spLocks noChangeArrowheads="1"/>
          </p:cNvSpPr>
          <p:nvPr/>
        </p:nvSpPr>
        <p:spPr bwMode="auto">
          <a:xfrm>
            <a:off x="5108591" y="1626498"/>
            <a:ext cx="3367087" cy="682625"/>
          </a:xfrm>
          <a:prstGeom prst="roundRect">
            <a:avLst>
              <a:gd name="adj" fmla="val 16667"/>
            </a:avLst>
          </a:prstGeom>
          <a:solidFill>
            <a:srgbClr val="F7C547"/>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000">
                <a:cs typeface="Arial" panose="020B0604020202020204" pitchFamily="34" charset="0"/>
              </a:rPr>
              <a:t>羊只能整只交换，对于小东西交换不方便</a:t>
            </a:r>
          </a:p>
        </p:txBody>
      </p:sp>
      <p:sp>
        <p:nvSpPr>
          <p:cNvPr id="23556" name="圆角矩形 5">
            <a:extLst>
              <a:ext uri="{FF2B5EF4-FFF2-40B4-BE49-F238E27FC236}">
                <a16:creationId xmlns:a16="http://schemas.microsoft.com/office/drawing/2014/main" id="{6FD23071-CCFA-46DA-A93B-D66B9874E629}"/>
              </a:ext>
            </a:extLst>
          </p:cNvPr>
          <p:cNvSpPr>
            <a:spLocks noChangeArrowheads="1"/>
          </p:cNvSpPr>
          <p:nvPr/>
        </p:nvSpPr>
        <p:spPr bwMode="auto">
          <a:xfrm>
            <a:off x="5114941" y="2425011"/>
            <a:ext cx="3365500" cy="673100"/>
          </a:xfrm>
          <a:prstGeom prst="roundRect">
            <a:avLst>
              <a:gd name="adj" fmla="val 16667"/>
            </a:avLst>
          </a:prstGeom>
          <a:solidFill>
            <a:srgbClr val="F7C547"/>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000">
                <a:cs typeface="Arial" panose="020B0604020202020204" pitchFamily="34" charset="0"/>
              </a:rPr>
              <a:t>羊太重了，远距离或者恶劣地形携带不方便</a:t>
            </a:r>
          </a:p>
        </p:txBody>
      </p:sp>
      <p:sp>
        <p:nvSpPr>
          <p:cNvPr id="23557" name="圆角矩形 6">
            <a:extLst>
              <a:ext uri="{FF2B5EF4-FFF2-40B4-BE49-F238E27FC236}">
                <a16:creationId xmlns:a16="http://schemas.microsoft.com/office/drawing/2014/main" id="{70DB411E-B636-47B4-B9F7-E83ADDEDD576}"/>
              </a:ext>
            </a:extLst>
          </p:cNvPr>
          <p:cNvSpPr>
            <a:spLocks noChangeArrowheads="1"/>
          </p:cNvSpPr>
          <p:nvPr/>
        </p:nvSpPr>
        <p:spPr bwMode="auto">
          <a:xfrm>
            <a:off x="5114941" y="3280673"/>
            <a:ext cx="3365500" cy="673100"/>
          </a:xfrm>
          <a:prstGeom prst="roundRect">
            <a:avLst>
              <a:gd name="adj" fmla="val 16667"/>
            </a:avLst>
          </a:prstGeom>
          <a:solidFill>
            <a:srgbClr val="F7C547"/>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000">
                <a:cs typeface="Arial" panose="020B0604020202020204" pitchFamily="34" charset="0"/>
              </a:rPr>
              <a:t>羊需要照看，羊会死会生病，保存起来不方便</a:t>
            </a:r>
          </a:p>
        </p:txBody>
      </p:sp>
      <p:sp>
        <p:nvSpPr>
          <p:cNvPr id="2122" name="右箭头 7">
            <a:extLst>
              <a:ext uri="{FF2B5EF4-FFF2-40B4-BE49-F238E27FC236}">
                <a16:creationId xmlns:a16="http://schemas.microsoft.com/office/drawing/2014/main" id="{18F7E854-0AF7-444A-87DB-4C27ED6D229B}"/>
              </a:ext>
            </a:extLst>
          </p:cNvPr>
          <p:cNvSpPr>
            <a:spLocks noChangeArrowheads="1"/>
          </p:cNvSpPr>
          <p:nvPr/>
        </p:nvSpPr>
        <p:spPr bwMode="auto">
          <a:xfrm>
            <a:off x="4248166" y="1713811"/>
            <a:ext cx="858837" cy="512762"/>
          </a:xfrm>
          <a:prstGeom prst="rightArrow">
            <a:avLst>
              <a:gd name="adj1" fmla="val 50000"/>
              <a:gd name="adj2" fmla="val 49729"/>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latin typeface="微软雅黑" panose="020B0503020204020204" pitchFamily="34" charset="-122"/>
              <a:ea typeface="微软雅黑" panose="020B0503020204020204" pitchFamily="34" charset="-122"/>
            </a:endParaRPr>
          </a:p>
        </p:txBody>
      </p:sp>
      <p:sp>
        <p:nvSpPr>
          <p:cNvPr id="2123" name="右箭头 8">
            <a:extLst>
              <a:ext uri="{FF2B5EF4-FFF2-40B4-BE49-F238E27FC236}">
                <a16:creationId xmlns:a16="http://schemas.microsoft.com/office/drawing/2014/main" id="{6536DCCF-37DD-44A0-9DB8-2A6B156BC4E2}"/>
              </a:ext>
            </a:extLst>
          </p:cNvPr>
          <p:cNvSpPr>
            <a:spLocks noChangeArrowheads="1"/>
          </p:cNvSpPr>
          <p:nvPr/>
        </p:nvSpPr>
        <p:spPr bwMode="auto">
          <a:xfrm>
            <a:off x="4244991" y="2512323"/>
            <a:ext cx="858837" cy="514350"/>
          </a:xfrm>
          <a:prstGeom prst="rightArrow">
            <a:avLst>
              <a:gd name="adj1" fmla="val 50000"/>
              <a:gd name="adj2" fmla="val 49729"/>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latin typeface="微软雅黑" panose="020B0503020204020204" pitchFamily="34" charset="-122"/>
              <a:ea typeface="微软雅黑" panose="020B0503020204020204" pitchFamily="34" charset="-122"/>
            </a:endParaRPr>
          </a:p>
        </p:txBody>
      </p:sp>
      <p:sp>
        <p:nvSpPr>
          <p:cNvPr id="2124" name="右箭头 9">
            <a:extLst>
              <a:ext uri="{FF2B5EF4-FFF2-40B4-BE49-F238E27FC236}">
                <a16:creationId xmlns:a16="http://schemas.microsoft.com/office/drawing/2014/main" id="{F3FA8ABA-9B91-41E4-8904-08A27CD64DD4}"/>
              </a:ext>
            </a:extLst>
          </p:cNvPr>
          <p:cNvSpPr>
            <a:spLocks noChangeArrowheads="1"/>
          </p:cNvSpPr>
          <p:nvPr/>
        </p:nvSpPr>
        <p:spPr bwMode="auto">
          <a:xfrm>
            <a:off x="4246578" y="3280673"/>
            <a:ext cx="858838" cy="512763"/>
          </a:xfrm>
          <a:prstGeom prst="rightArrow">
            <a:avLst>
              <a:gd name="adj1" fmla="val 50000"/>
              <a:gd name="adj2" fmla="val 49729"/>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latin typeface="微软雅黑" panose="020B0503020204020204" pitchFamily="34" charset="-122"/>
              <a:ea typeface="微软雅黑" panose="020B0503020204020204" pitchFamily="34" charset="-122"/>
            </a:endParaRPr>
          </a:p>
        </p:txBody>
      </p:sp>
      <p:pic>
        <p:nvPicPr>
          <p:cNvPr id="23561" name="图片 13">
            <a:extLst>
              <a:ext uri="{FF2B5EF4-FFF2-40B4-BE49-F238E27FC236}">
                <a16:creationId xmlns:a16="http://schemas.microsoft.com/office/drawing/2014/main" id="{A4FC1FDA-E9E2-4FA5-A35E-97571DD02B5E}"/>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l="8977"/>
          <a:stretch>
            <a:fillRect/>
          </a:stretch>
        </p:blipFill>
        <p:spPr bwMode="auto">
          <a:xfrm>
            <a:off x="2734037" y="4519018"/>
            <a:ext cx="2521687" cy="2205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62" name="文本框 16">
            <a:extLst>
              <a:ext uri="{FF2B5EF4-FFF2-40B4-BE49-F238E27FC236}">
                <a16:creationId xmlns:a16="http://schemas.microsoft.com/office/drawing/2014/main" id="{F4D561FE-E03A-4E56-9281-8C6E9892EEC6}"/>
              </a:ext>
            </a:extLst>
          </p:cNvPr>
          <p:cNvSpPr>
            <a:spLocks noChangeArrowheads="1"/>
          </p:cNvSpPr>
          <p:nvPr/>
        </p:nvSpPr>
        <p:spPr bwMode="auto">
          <a:xfrm>
            <a:off x="5724128" y="4653136"/>
            <a:ext cx="3205162" cy="152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79388" indent="-179388">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pPr>
            <a:r>
              <a:rPr lang="zh-CN" altLang="en-US" sz="2000" dirty="0">
                <a:cs typeface="Arial" panose="020B0604020202020204" pitchFamily="34" charset="0"/>
              </a:rPr>
              <a:t>贝壳：漂亮的贝壳人人喜欢，可以做装饰品；不容易获得；体积小；容易携带。</a:t>
            </a:r>
            <a:endParaRPr lang="en-US" altLang="zh-CN" sz="2000" dirty="0">
              <a:cs typeface="Arial" panose="020B0604020202020204" pitchFamily="34" charset="0"/>
            </a:endParaRPr>
          </a:p>
          <a:p>
            <a:pPr eaLnBrk="1" hangingPunct="1">
              <a:spcBef>
                <a:spcPct val="0"/>
              </a:spcBef>
            </a:pPr>
            <a:r>
              <a:rPr lang="zh-CN" altLang="en-US" sz="2000" dirty="0">
                <a:cs typeface="Arial" panose="020B0604020202020204" pitchFamily="34" charset="0"/>
              </a:rPr>
              <a:t>其他如树叶、牲畜、盐、宝石等等</a:t>
            </a:r>
            <a:r>
              <a:rPr lang="en-US" altLang="zh-CN" sz="2000" dirty="0">
                <a:cs typeface="Arial" panose="020B0604020202020204" pitchFamily="34" charset="0"/>
              </a:rPr>
              <a:t>…..</a:t>
            </a:r>
          </a:p>
        </p:txBody>
      </p:sp>
      <p:sp>
        <p:nvSpPr>
          <p:cNvPr id="23563" name="圆角矩形 15">
            <a:extLst>
              <a:ext uri="{FF2B5EF4-FFF2-40B4-BE49-F238E27FC236}">
                <a16:creationId xmlns:a16="http://schemas.microsoft.com/office/drawing/2014/main" id="{66CDC1C7-8F32-4605-A42A-E21390759810}"/>
              </a:ext>
            </a:extLst>
          </p:cNvPr>
          <p:cNvSpPr>
            <a:spLocks noChangeArrowheads="1"/>
          </p:cNvSpPr>
          <p:nvPr/>
        </p:nvSpPr>
        <p:spPr bwMode="auto">
          <a:xfrm>
            <a:off x="3132137" y="4003849"/>
            <a:ext cx="2879725" cy="488950"/>
          </a:xfrm>
          <a:prstGeom prst="roundRect">
            <a:avLst>
              <a:gd name="adj" fmla="val 16667"/>
            </a:avLst>
          </a:prstGeom>
          <a:solidFill>
            <a:srgbClr val="C00000"/>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400" dirty="0">
                <a:solidFill>
                  <a:schemeClr val="bg1"/>
                </a:solidFill>
                <a:cs typeface="Arial" panose="020B0604020202020204" pitchFamily="34" charset="0"/>
              </a:rPr>
              <a:t>其他一般等价物</a:t>
            </a:r>
          </a:p>
        </p:txBody>
      </p:sp>
      <p:sp>
        <p:nvSpPr>
          <p:cNvPr id="16" name="标题 12">
            <a:extLst>
              <a:ext uri="{FF2B5EF4-FFF2-40B4-BE49-F238E27FC236}">
                <a16:creationId xmlns:a16="http://schemas.microsoft.com/office/drawing/2014/main" id="{8F226288-B0E1-4030-A60A-49B8CB36EF3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pic>
        <p:nvPicPr>
          <p:cNvPr id="23565" name="Picture 15">
            <a:extLst>
              <a:ext uri="{FF2B5EF4-FFF2-40B4-BE49-F238E27FC236}">
                <a16:creationId xmlns:a16="http://schemas.microsoft.com/office/drawing/2014/main" id="{4A982A63-BCCE-4B97-BAF4-67B81353E3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591" b="8553"/>
          <a:stretch>
            <a:fillRect/>
          </a:stretch>
        </p:blipFill>
        <p:spPr bwMode="auto">
          <a:xfrm>
            <a:off x="296367" y="4519018"/>
            <a:ext cx="1969266" cy="2205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49">
            <a:extLst>
              <a:ext uri="{FF2B5EF4-FFF2-40B4-BE49-F238E27FC236}">
                <a16:creationId xmlns:a16="http://schemas.microsoft.com/office/drawing/2014/main" id="{2101F34C-3736-43D7-BEAE-18DCD2465C32}"/>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7.1.2 </a:t>
            </a:r>
            <a:r>
              <a:rPr lang="zh-CN" altLang="en-US" sz="2400" b="1" dirty="0">
                <a:latin typeface="黑体" panose="02010609060101010101" pitchFamily="49" charset="-122"/>
                <a:ea typeface="黑体" panose="02010609060101010101" pitchFamily="49" charset="-122"/>
              </a:rPr>
              <a:t>一般等价物</a:t>
            </a:r>
          </a:p>
        </p:txBody>
      </p:sp>
      <p:sp>
        <p:nvSpPr>
          <p:cNvPr id="15" name="灯片编号占位符 11">
            <a:extLst>
              <a:ext uri="{FF2B5EF4-FFF2-40B4-BE49-F238E27FC236}">
                <a16:creationId xmlns:a16="http://schemas.microsoft.com/office/drawing/2014/main" id="{076E5C2D-1CAF-4D60-87B6-08555EF6AFD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CF3A2C2C-315D-46F1-AED3-C98DAD3688C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29700" name="文本框 1">
            <a:extLst>
              <a:ext uri="{FF2B5EF4-FFF2-40B4-BE49-F238E27FC236}">
                <a16:creationId xmlns:a16="http://schemas.microsoft.com/office/drawing/2014/main" id="{4565BC55-6AE5-4448-99D0-045F53B32E75}"/>
              </a:ext>
            </a:extLst>
          </p:cNvPr>
          <p:cNvSpPr txBox="1">
            <a:spLocks noChangeArrowheads="1"/>
          </p:cNvSpPr>
          <p:nvPr/>
        </p:nvSpPr>
        <p:spPr bwMode="auto">
          <a:xfrm>
            <a:off x="1007269" y="6057434"/>
            <a:ext cx="7273925" cy="769937"/>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200" dirty="0">
                <a:solidFill>
                  <a:srgbClr val="333333"/>
                </a:solidFill>
                <a:latin typeface="+mj-ea"/>
                <a:ea typeface="+mj-ea"/>
              </a:rPr>
              <a:t>但是随着经济越来越好，商品变多，大家就发现，贝壳不够用了。</a:t>
            </a:r>
            <a:endParaRPr lang="en-US" altLang="zh-CN" sz="2200" dirty="0">
              <a:solidFill>
                <a:srgbClr val="333333"/>
              </a:solidFill>
              <a:latin typeface="+mj-ea"/>
              <a:ea typeface="+mj-ea"/>
            </a:endParaRPr>
          </a:p>
        </p:txBody>
      </p:sp>
      <p:sp>
        <p:nvSpPr>
          <p:cNvPr id="29701" name="文本框 2">
            <a:extLst>
              <a:ext uri="{FF2B5EF4-FFF2-40B4-BE49-F238E27FC236}">
                <a16:creationId xmlns:a16="http://schemas.microsoft.com/office/drawing/2014/main" id="{157F4897-B2A6-4211-AC25-C3E255887644}"/>
              </a:ext>
            </a:extLst>
          </p:cNvPr>
          <p:cNvSpPr txBox="1">
            <a:spLocks noChangeArrowheads="1"/>
          </p:cNvSpPr>
          <p:nvPr/>
        </p:nvSpPr>
        <p:spPr bwMode="auto">
          <a:xfrm>
            <a:off x="1259681" y="1799759"/>
            <a:ext cx="6624638" cy="430212"/>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200" dirty="0">
                <a:solidFill>
                  <a:srgbClr val="333333"/>
                </a:solidFill>
                <a:latin typeface="+mj-ea"/>
                <a:ea typeface="+mj-ea"/>
              </a:rPr>
              <a:t>贝壳：方便带，能计数，不容易坏</a:t>
            </a:r>
            <a:r>
              <a:rPr lang="en-US" altLang="zh-CN" sz="2200" dirty="0">
                <a:solidFill>
                  <a:srgbClr val="333333"/>
                </a:solidFill>
                <a:latin typeface="+mj-ea"/>
                <a:ea typeface="+mj-ea"/>
              </a:rPr>
              <a:t>!</a:t>
            </a:r>
            <a:endParaRPr lang="zh-CN" altLang="en-US" sz="2200" dirty="0">
              <a:solidFill>
                <a:srgbClr val="333333"/>
              </a:solidFill>
              <a:latin typeface="+mj-ea"/>
              <a:ea typeface="+mj-ea"/>
            </a:endParaRPr>
          </a:p>
        </p:txBody>
      </p:sp>
      <p:pic>
        <p:nvPicPr>
          <p:cNvPr id="25605" name="Picture 7">
            <a:extLst>
              <a:ext uri="{FF2B5EF4-FFF2-40B4-BE49-F238E27FC236}">
                <a16:creationId xmlns:a16="http://schemas.microsoft.com/office/drawing/2014/main" id="{E563C369-C13D-4EA7-8EDF-9381ECA669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6231" y="2398246"/>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9">
            <a:extLst>
              <a:ext uri="{FF2B5EF4-FFF2-40B4-BE49-F238E27FC236}">
                <a16:creationId xmlns:a16="http://schemas.microsoft.com/office/drawing/2014/main" id="{A836BA57-D346-4CD1-9A3B-C0EE02643428}"/>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7.1.2 </a:t>
            </a:r>
            <a:r>
              <a:rPr lang="zh-CN" altLang="en-US" sz="2400" b="1" dirty="0">
                <a:latin typeface="黑体" panose="02010609060101010101" pitchFamily="49" charset="-122"/>
                <a:ea typeface="黑体" panose="02010609060101010101" pitchFamily="49" charset="-122"/>
              </a:rPr>
              <a:t>一般等价物</a:t>
            </a:r>
          </a:p>
        </p:txBody>
      </p:sp>
      <p:sp>
        <p:nvSpPr>
          <p:cNvPr id="7" name="灯片编号占位符 11">
            <a:extLst>
              <a:ext uri="{FF2B5EF4-FFF2-40B4-BE49-F238E27FC236}">
                <a16:creationId xmlns:a16="http://schemas.microsoft.com/office/drawing/2014/main" id="{9798195E-A963-4072-9A65-1CD5F272814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5" name="图示 2">
            <a:extLst>
              <a:ext uri="{FF2B5EF4-FFF2-40B4-BE49-F238E27FC236}">
                <a16:creationId xmlns:a16="http://schemas.microsoft.com/office/drawing/2014/main" id="{70F385FC-9C30-4F39-AE6A-5ED6533DB231}"/>
              </a:ext>
            </a:extLst>
          </p:cNvPr>
          <p:cNvSpPr>
            <a:spLocks/>
          </p:cNvSpPr>
          <p:nvPr/>
        </p:nvSpPr>
        <p:spPr bwMode="auto">
          <a:xfrm>
            <a:off x="250825" y="981075"/>
            <a:ext cx="3209925" cy="2465388"/>
          </a:xfrm>
          <a:custGeom>
            <a:avLst/>
            <a:gdLst/>
            <a:ahLst/>
            <a:cxnLst/>
            <a:rect l="0" t="0" r="0" b="0"/>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endParaRPr lang="zh-CN" altLang="en-US"/>
          </a:p>
        </p:txBody>
      </p:sp>
      <p:sp>
        <p:nvSpPr>
          <p:cNvPr id="2136" name="右箭头 11">
            <a:extLst>
              <a:ext uri="{FF2B5EF4-FFF2-40B4-BE49-F238E27FC236}">
                <a16:creationId xmlns:a16="http://schemas.microsoft.com/office/drawing/2014/main" id="{1C12C0A8-8EBB-4A48-A8A0-E36DDA455414}"/>
              </a:ext>
            </a:extLst>
          </p:cNvPr>
          <p:cNvSpPr>
            <a:spLocks noChangeArrowheads="1"/>
          </p:cNvSpPr>
          <p:nvPr/>
        </p:nvSpPr>
        <p:spPr bwMode="auto">
          <a:xfrm>
            <a:off x="1589088" y="1949450"/>
            <a:ext cx="1544637" cy="755650"/>
          </a:xfrm>
          <a:prstGeom prst="rightArrow">
            <a:avLst>
              <a:gd name="adj1" fmla="val 50000"/>
              <a:gd name="adj2" fmla="val 49767"/>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p>
        </p:txBody>
      </p:sp>
      <p:pic>
        <p:nvPicPr>
          <p:cNvPr id="2137" name="图片 12">
            <a:extLst>
              <a:ext uri="{FF2B5EF4-FFF2-40B4-BE49-F238E27FC236}">
                <a16:creationId xmlns:a16="http://schemas.microsoft.com/office/drawing/2014/main" id="{D26633A8-3195-47B3-ACEC-4D66291167AE}"/>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878263"/>
            <a:ext cx="2459037" cy="163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38" name="文本框 13">
            <a:extLst>
              <a:ext uri="{FF2B5EF4-FFF2-40B4-BE49-F238E27FC236}">
                <a16:creationId xmlns:a16="http://schemas.microsoft.com/office/drawing/2014/main" id="{BA21954D-EAAE-4AF5-8684-4947D8307574}"/>
              </a:ext>
            </a:extLst>
          </p:cNvPr>
          <p:cNvSpPr>
            <a:spLocks noChangeArrowheads="1"/>
          </p:cNvSpPr>
          <p:nvPr/>
        </p:nvSpPr>
        <p:spPr bwMode="auto">
          <a:xfrm>
            <a:off x="2992438" y="1495425"/>
            <a:ext cx="1782762" cy="173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5400">
                <a:latin typeface="方正胖娃简体" pitchFamily="65" charset="-122"/>
                <a:ea typeface="方正胖娃简体" pitchFamily="65" charset="-122"/>
                <a:cs typeface="Arial" panose="020B0604020202020204" pitchFamily="34" charset="0"/>
              </a:rPr>
              <a:t>天然金属</a:t>
            </a:r>
          </a:p>
        </p:txBody>
      </p:sp>
      <p:pic>
        <p:nvPicPr>
          <p:cNvPr id="2139" name="图片 14">
            <a:extLst>
              <a:ext uri="{FF2B5EF4-FFF2-40B4-BE49-F238E27FC236}">
                <a16:creationId xmlns:a16="http://schemas.microsoft.com/office/drawing/2014/main" id="{35FB9433-699F-4120-A434-7BAE602E53C9}"/>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4213" y="3897313"/>
            <a:ext cx="2557462" cy="161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40" name="图片 15">
            <a:extLst>
              <a:ext uri="{FF2B5EF4-FFF2-40B4-BE49-F238E27FC236}">
                <a16:creationId xmlns:a16="http://schemas.microsoft.com/office/drawing/2014/main" id="{5AA72B41-DFF4-4262-B70F-B4F287BEBDCC}"/>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5363" y="3897313"/>
            <a:ext cx="2613025" cy="161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42" name="文本框 17">
            <a:extLst>
              <a:ext uri="{FF2B5EF4-FFF2-40B4-BE49-F238E27FC236}">
                <a16:creationId xmlns:a16="http://schemas.microsoft.com/office/drawing/2014/main" id="{B6690D24-5DE7-4E9E-8583-B217EDC64FC3}"/>
              </a:ext>
            </a:extLst>
          </p:cNvPr>
          <p:cNvSpPr>
            <a:spLocks noChangeArrowheads="1"/>
          </p:cNvSpPr>
          <p:nvPr/>
        </p:nvSpPr>
        <p:spPr bwMode="auto">
          <a:xfrm>
            <a:off x="4757738" y="1838325"/>
            <a:ext cx="3311525" cy="738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400">
                <a:latin typeface="方正喵呜体" pitchFamily="2" charset="-122"/>
                <a:ea typeface="方正喵呜体" pitchFamily="2" charset="-122"/>
                <a:cs typeface="Arial" panose="020B0604020202020204" pitchFamily="34" charset="0"/>
              </a:rPr>
              <a:t>黄金、白银用来交换，在</a:t>
            </a:r>
            <a:r>
              <a:rPr lang="zh-CN" altLang="en-US" sz="2400" b="1">
                <a:latin typeface="方正喵呜体" pitchFamily="2" charset="-122"/>
                <a:ea typeface="方正喵呜体" pitchFamily="2" charset="-122"/>
                <a:cs typeface="Arial" panose="020B0604020202020204" pitchFamily="34" charset="0"/>
              </a:rPr>
              <a:t>全世界通用</a:t>
            </a:r>
            <a:r>
              <a:rPr lang="zh-CN" altLang="en-US" sz="2400">
                <a:latin typeface="方正喵呜体" pitchFamily="2" charset="-122"/>
                <a:ea typeface="方正喵呜体" pitchFamily="2" charset="-122"/>
                <a:cs typeface="Arial" panose="020B0604020202020204" pitchFamily="34" charset="0"/>
              </a:rPr>
              <a:t>了几千年</a:t>
            </a:r>
          </a:p>
        </p:txBody>
      </p:sp>
      <p:sp>
        <p:nvSpPr>
          <p:cNvPr id="10" name="标题 12">
            <a:extLst>
              <a:ext uri="{FF2B5EF4-FFF2-40B4-BE49-F238E27FC236}">
                <a16:creationId xmlns:a16="http://schemas.microsoft.com/office/drawing/2014/main" id="{4ADA94B9-156E-4C86-9A1D-B09EC5C2479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11" name="TextBox 49">
            <a:extLst>
              <a:ext uri="{FF2B5EF4-FFF2-40B4-BE49-F238E27FC236}">
                <a16:creationId xmlns:a16="http://schemas.microsoft.com/office/drawing/2014/main" id="{106B21E7-3804-4399-A87A-64E64AEB101D}"/>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7.1.2 </a:t>
            </a:r>
            <a:r>
              <a:rPr lang="zh-CN" altLang="en-US" sz="2400" b="1" dirty="0">
                <a:latin typeface="黑体" panose="02010609060101010101" pitchFamily="49" charset="-122"/>
                <a:ea typeface="黑体" panose="02010609060101010101" pitchFamily="49" charset="-122"/>
              </a:rPr>
              <a:t>一般等价物</a:t>
            </a:r>
          </a:p>
        </p:txBody>
      </p:sp>
      <p:sp>
        <p:nvSpPr>
          <p:cNvPr id="12" name="灯片编号占位符 11">
            <a:extLst>
              <a:ext uri="{FF2B5EF4-FFF2-40B4-BE49-F238E27FC236}">
                <a16:creationId xmlns:a16="http://schemas.microsoft.com/office/drawing/2014/main" id="{8C3EB844-9C4B-4158-A871-0DCA730BD7B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mph" presetSubtype="0" fill="hold" nodeType="clickEffect">
                                  <p:childTnLst>
                                    <p:animEffect transition="out" filter="fade">
                                      <p:cBhvr>
                                        <p:cTn id="6" dur="500" tmFilter="0, 0; .2, .5; .8, .5; 1, 0"/>
                                        <p:tgtEl>
                                          <p:spTgt spid="2135"/>
                                        </p:tgtEl>
                                      </p:cBhvr>
                                    </p:animEffect>
                                    <p:animScale>
                                      <p:cBhvr>
                                        <p:cTn id="7" dur="250" autoRev="1" fill="hold"/>
                                        <p:tgtEl>
                                          <p:spTgt spid="2135"/>
                                        </p:tgtEl>
                                      </p:cBhvr>
                                      <p:by x="105000" y="105000"/>
                                    </p:animScale>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0" nodeType="clickEffect">
                                  <p:childTnLst>
                                    <p:set>
                                      <p:cBhvr>
                                        <p:cTn id="12" dur="1" fill="hold">
                                          <p:stCondLst>
                                            <p:cond delay="0"/>
                                          </p:stCondLst>
                                        </p:cTn>
                                        <p:tgtEl>
                                          <p:spTgt spid="2136"/>
                                        </p:tgtEl>
                                        <p:attrNameLst>
                                          <p:attrName>style.visibility</p:attrName>
                                        </p:attrNameLst>
                                      </p:cBhvr>
                                      <p:to>
                                        <p:strVal val="visible"/>
                                      </p:to>
                                    </p:set>
                                    <p:animEffect transition="in" filter="fade">
                                      <p:cBhvr>
                                        <p:cTn id="13" dur="500"/>
                                        <p:tgtEl>
                                          <p:spTgt spid="2136"/>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 presetClass="entr" presetSubtype="4" fill="hold" grpId="0" nodeType="clickEffect">
                                  <p:childTnLst>
                                    <p:set>
                                      <p:cBhvr>
                                        <p:cTn id="18" dur="1" fill="hold">
                                          <p:stCondLst>
                                            <p:cond delay="0"/>
                                          </p:stCondLst>
                                        </p:cTn>
                                        <p:tgtEl>
                                          <p:spTgt spid="2138"/>
                                        </p:tgtEl>
                                        <p:attrNameLst>
                                          <p:attrName>style.visibility</p:attrName>
                                        </p:attrNameLst>
                                      </p:cBhvr>
                                      <p:to>
                                        <p:strVal val="visible"/>
                                      </p:to>
                                    </p:set>
                                    <p:anim calcmode="lin" valueType="num">
                                      <p:cBhvr additive="base">
                                        <p:cTn id="19" dur="500" fill="hold"/>
                                        <p:tgtEl>
                                          <p:spTgt spid="2138"/>
                                        </p:tgtEl>
                                        <p:attrNameLst>
                                          <p:attrName>ppt_x</p:attrName>
                                        </p:attrNameLst>
                                      </p:cBhvr>
                                      <p:tavLst>
                                        <p:tav tm="0">
                                          <p:val>
                                            <p:strVal val="#ppt_x"/>
                                          </p:val>
                                        </p:tav>
                                        <p:tav tm="100000">
                                          <p:val>
                                            <p:strVal val="#ppt_x"/>
                                          </p:val>
                                        </p:tav>
                                      </p:tavLst>
                                    </p:anim>
                                    <p:anim calcmode="lin" valueType="num">
                                      <p:cBhvr additive="base">
                                        <p:cTn id="20" dur="500" fill="hold"/>
                                        <p:tgtEl>
                                          <p:spTgt spid="213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indefinite"/>
                            </p:stCondLst>
                          </p:cTn>
                        </p:par>
                        <p:par>
                          <p:cTn id="23" fill="hold" nodeType="afterGroup">
                            <p:stCondLst>
                              <p:cond delay="0"/>
                            </p:stCondLst>
                            <p:childTnLst>
                              <p:par>
                                <p:cTn id="24" presetID="1" presetClass="entr" presetSubtype="0" fill="hold" nodeType="clickEffect">
                                  <p:childTnLst>
                                    <p:set>
                                      <p:cBhvr>
                                        <p:cTn id="25" dur="1" fill="hold">
                                          <p:stCondLst>
                                            <p:cond delay="0"/>
                                          </p:stCondLst>
                                        </p:cTn>
                                        <p:tgtEl>
                                          <p:spTgt spid="2137"/>
                                        </p:tgtEl>
                                        <p:attrNameLst>
                                          <p:attrName>style.visibility</p:attrName>
                                        </p:attrNameLst>
                                      </p:cBhvr>
                                      <p:to>
                                        <p:strVal val="visible"/>
                                      </p:to>
                                    </p:set>
                                  </p:childTnLst>
                                </p:cTn>
                              </p:par>
                              <p:par>
                                <p:cTn id="26" presetID="1" presetClass="entr" presetSubtype="0" fill="hold" nodeType="withEffect">
                                  <p:childTnLst>
                                    <p:set>
                                      <p:cBhvr>
                                        <p:cTn id="27" dur="1" fill="hold">
                                          <p:stCondLst>
                                            <p:cond delay="0"/>
                                          </p:stCondLst>
                                        </p:cTn>
                                        <p:tgtEl>
                                          <p:spTgt spid="2139"/>
                                        </p:tgtEl>
                                        <p:attrNameLst>
                                          <p:attrName>style.visibility</p:attrName>
                                        </p:attrNameLst>
                                      </p:cBhvr>
                                      <p:to>
                                        <p:strVal val="visible"/>
                                      </p:to>
                                    </p:set>
                                  </p:childTnLst>
                                </p:cTn>
                              </p:par>
                              <p:par>
                                <p:cTn id="28" presetID="1" presetClass="entr" presetSubtype="0" fill="hold" nodeType="withEffect">
                                  <p:childTnLst>
                                    <p:set>
                                      <p:cBhvr>
                                        <p:cTn id="29" dur="1" fill="hold">
                                          <p:stCondLst>
                                            <p:cond delay="0"/>
                                          </p:stCondLst>
                                        </p:cTn>
                                        <p:tgtEl>
                                          <p:spTgt spid="2140"/>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1" presetClass="entr" presetSubtype="0" fill="hold" grpId="0" nodeType="clickEffect">
                                  <p:childTnLst>
                                    <p:set>
                                      <p:cBhvr>
                                        <p:cTn id="34" dur="1" fill="hold">
                                          <p:stCondLst>
                                            <p:cond delay="0"/>
                                          </p:stCondLst>
                                        </p:cTn>
                                        <p:tgtEl>
                                          <p:spTgt spid="214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bldLst>
      <p:bldP spid="2136" grpId="0" animBg="1"/>
      <p:bldP spid="2138" grpId="0" animBg="1"/>
      <p:bldP spid="21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图片 4">
            <a:extLst>
              <a:ext uri="{FF2B5EF4-FFF2-40B4-BE49-F238E27FC236}">
                <a16:creationId xmlns:a16="http://schemas.microsoft.com/office/drawing/2014/main" id="{DB5B5712-F56B-42AE-9018-7BABDEB74AC8}"/>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78" y="3635721"/>
            <a:ext cx="1851372" cy="1008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9" name="图片 5">
            <a:extLst>
              <a:ext uri="{FF2B5EF4-FFF2-40B4-BE49-F238E27FC236}">
                <a16:creationId xmlns:a16="http://schemas.microsoft.com/office/drawing/2014/main" id="{1E186684-D0DC-44A8-B34B-CA416C1C2F83}"/>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800" y="3635721"/>
            <a:ext cx="1487378" cy="10224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0" name="图片 6">
            <a:extLst>
              <a:ext uri="{FF2B5EF4-FFF2-40B4-BE49-F238E27FC236}">
                <a16:creationId xmlns:a16="http://schemas.microsoft.com/office/drawing/2014/main" id="{77471EBD-E639-4170-891A-65F112F0EE05}"/>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6722" y="3642247"/>
            <a:ext cx="1402816" cy="10224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1" name="图片 8">
            <a:extLst>
              <a:ext uri="{FF2B5EF4-FFF2-40B4-BE49-F238E27FC236}">
                <a16:creationId xmlns:a16="http://schemas.microsoft.com/office/drawing/2014/main" id="{5F68E5B7-C813-4FD8-B172-ED94AF92C185}"/>
              </a:ext>
            </a:extLst>
          </p:cNvP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3878" y="4858076"/>
            <a:ext cx="1431428" cy="1598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2" name="图片 9">
            <a:extLst>
              <a:ext uri="{FF2B5EF4-FFF2-40B4-BE49-F238E27FC236}">
                <a16:creationId xmlns:a16="http://schemas.microsoft.com/office/drawing/2014/main" id="{F49BA07B-8705-4ACE-BF31-348A517E5977}"/>
              </a:ext>
            </a:extLst>
          </p:cNvPr>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2965" y="3635721"/>
            <a:ext cx="1419584" cy="1008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3" name="图片 10">
            <a:extLst>
              <a:ext uri="{FF2B5EF4-FFF2-40B4-BE49-F238E27FC236}">
                <a16:creationId xmlns:a16="http://schemas.microsoft.com/office/drawing/2014/main" id="{65C2EF3C-4FAB-48C5-84C2-EFDBCF59E223}"/>
              </a:ext>
            </a:extLst>
          </p:cNvPr>
          <p:cNvPicPr preferRelativeResize="0">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24588" y="5158048"/>
            <a:ext cx="1779188"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4" name="文本框 3">
            <a:extLst>
              <a:ext uri="{FF2B5EF4-FFF2-40B4-BE49-F238E27FC236}">
                <a16:creationId xmlns:a16="http://schemas.microsoft.com/office/drawing/2014/main" id="{BD948C92-C525-49A9-85CF-A8FA06A851E7}"/>
              </a:ext>
            </a:extLst>
          </p:cNvPr>
          <p:cNvSpPr>
            <a:spLocks noChangeArrowheads="1"/>
          </p:cNvSpPr>
          <p:nvPr/>
        </p:nvSpPr>
        <p:spPr bwMode="auto">
          <a:xfrm>
            <a:off x="250825" y="1822803"/>
            <a:ext cx="3008312" cy="1693863"/>
          </a:xfrm>
          <a:prstGeom prst="rect">
            <a:avLst/>
          </a:prstGeom>
          <a:solidFill>
            <a:srgbClr val="F7C547"/>
          </a:solidFill>
          <a:ln w="12700" algn="ctr">
            <a:solidFill>
              <a:srgbClr val="B69032"/>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000" dirty="0">
                <a:solidFill>
                  <a:srgbClr val="FFFFFF"/>
                </a:solidFill>
                <a:latin typeface="方正喵呜体" pitchFamily="2" charset="-122"/>
                <a:ea typeface="方正喵呜体" pitchFamily="2" charset="-122"/>
                <a:cs typeface="Arial" panose="020B0604020202020204" pitchFamily="34" charset="0"/>
              </a:rPr>
              <a:t>天然金属的问题：</a:t>
            </a:r>
          </a:p>
          <a:p>
            <a:pPr eaLnBrk="1" hangingPunct="1">
              <a:spcBef>
                <a:spcPct val="0"/>
              </a:spcBef>
              <a:buFontTx/>
              <a:buNone/>
            </a:pPr>
            <a:r>
              <a:rPr lang="en-US" altLang="zh-CN" sz="2000" dirty="0">
                <a:solidFill>
                  <a:srgbClr val="FFFFFF"/>
                </a:solidFill>
                <a:latin typeface="方正喵呜体" pitchFamily="2" charset="-122"/>
                <a:ea typeface="方正喵呜体" pitchFamily="2" charset="-122"/>
                <a:cs typeface="Arial" panose="020B0604020202020204" pitchFamily="34" charset="0"/>
              </a:rPr>
              <a:t>1</a:t>
            </a:r>
            <a:r>
              <a:rPr lang="zh-CN" altLang="en-US" sz="2000" dirty="0">
                <a:solidFill>
                  <a:srgbClr val="FFFFFF"/>
                </a:solidFill>
                <a:latin typeface="方正喵呜体" pitchFamily="2" charset="-122"/>
                <a:ea typeface="方正喵呜体" pitchFamily="2" charset="-122"/>
                <a:cs typeface="Arial" panose="020B0604020202020204" pitchFamily="34" charset="0"/>
              </a:rPr>
              <a:t>、使用前要称重量</a:t>
            </a:r>
          </a:p>
          <a:p>
            <a:pPr eaLnBrk="1" hangingPunct="1">
              <a:spcBef>
                <a:spcPct val="0"/>
              </a:spcBef>
              <a:buFontTx/>
              <a:buNone/>
            </a:pPr>
            <a:r>
              <a:rPr lang="en-US" altLang="zh-CN" sz="2000" dirty="0">
                <a:solidFill>
                  <a:srgbClr val="FFFFFF"/>
                </a:solidFill>
                <a:latin typeface="方正喵呜体" pitchFamily="2" charset="-122"/>
                <a:ea typeface="方正喵呜体" pitchFamily="2" charset="-122"/>
                <a:cs typeface="Arial" panose="020B0604020202020204" pitchFamily="34" charset="0"/>
              </a:rPr>
              <a:t>2</a:t>
            </a:r>
            <a:r>
              <a:rPr lang="zh-CN" altLang="en-US" sz="2000" dirty="0">
                <a:solidFill>
                  <a:srgbClr val="FFFFFF"/>
                </a:solidFill>
                <a:latin typeface="方正喵呜体" pitchFamily="2" charset="-122"/>
                <a:ea typeface="方正喵呜体" pitchFamily="2" charset="-122"/>
                <a:cs typeface="Arial" panose="020B0604020202020204" pitchFamily="34" charset="0"/>
              </a:rPr>
              <a:t>、要检验纯度</a:t>
            </a:r>
          </a:p>
          <a:p>
            <a:pPr eaLnBrk="1" hangingPunct="1">
              <a:spcBef>
                <a:spcPct val="0"/>
              </a:spcBef>
              <a:buFontTx/>
              <a:buNone/>
            </a:pPr>
            <a:r>
              <a:rPr lang="en-US" altLang="zh-CN" sz="2000" dirty="0">
                <a:solidFill>
                  <a:srgbClr val="FFFFFF"/>
                </a:solidFill>
                <a:latin typeface="方正喵呜体" pitchFamily="2" charset="-122"/>
                <a:ea typeface="方正喵呜体" pitchFamily="2" charset="-122"/>
                <a:cs typeface="Arial" panose="020B0604020202020204" pitchFamily="34" charset="0"/>
              </a:rPr>
              <a:t>3</a:t>
            </a:r>
            <a:r>
              <a:rPr lang="zh-CN" altLang="en-US" sz="2000" dirty="0">
                <a:solidFill>
                  <a:srgbClr val="FFFFFF"/>
                </a:solidFill>
                <a:latin typeface="方正喵呜体" pitchFamily="2" charset="-122"/>
                <a:ea typeface="方正喵呜体" pitchFamily="2" charset="-122"/>
                <a:cs typeface="Arial" panose="020B0604020202020204" pitchFamily="34" charset="0"/>
              </a:rPr>
              <a:t>、要检验真假</a:t>
            </a:r>
          </a:p>
          <a:p>
            <a:pPr eaLnBrk="1" hangingPunct="1">
              <a:spcBef>
                <a:spcPct val="0"/>
              </a:spcBef>
              <a:buFontTx/>
              <a:buNone/>
            </a:pPr>
            <a:r>
              <a:rPr lang="en-US" altLang="zh-CN" sz="2000" dirty="0">
                <a:solidFill>
                  <a:srgbClr val="FFFFFF"/>
                </a:solidFill>
                <a:latin typeface="方正喵呜体" pitchFamily="2" charset="-122"/>
                <a:ea typeface="方正喵呜体" pitchFamily="2" charset="-122"/>
                <a:cs typeface="Arial" panose="020B0604020202020204" pitchFamily="34" charset="0"/>
              </a:rPr>
              <a:t>4</a:t>
            </a:r>
            <a:r>
              <a:rPr lang="zh-CN" altLang="en-US" sz="2000" dirty="0">
                <a:solidFill>
                  <a:srgbClr val="FFFFFF"/>
                </a:solidFill>
                <a:latin typeface="方正喵呜体" pitchFamily="2" charset="-122"/>
                <a:ea typeface="方正喵呜体" pitchFamily="2" charset="-122"/>
                <a:cs typeface="Arial" panose="020B0604020202020204" pitchFamily="34" charset="0"/>
              </a:rPr>
              <a:t>、分割起来比较麻烦</a:t>
            </a:r>
          </a:p>
        </p:txBody>
      </p:sp>
      <p:sp>
        <p:nvSpPr>
          <p:cNvPr id="22538" name="右箭头 7">
            <a:extLst>
              <a:ext uri="{FF2B5EF4-FFF2-40B4-BE49-F238E27FC236}">
                <a16:creationId xmlns:a16="http://schemas.microsoft.com/office/drawing/2014/main" id="{5F1BA7D3-979B-4DE3-9DC5-E87FB5CA8161}"/>
              </a:ext>
            </a:extLst>
          </p:cNvPr>
          <p:cNvSpPr>
            <a:spLocks noChangeArrowheads="1"/>
          </p:cNvSpPr>
          <p:nvPr/>
        </p:nvSpPr>
        <p:spPr bwMode="auto">
          <a:xfrm>
            <a:off x="3311525" y="2478108"/>
            <a:ext cx="1295400" cy="379413"/>
          </a:xfrm>
          <a:prstGeom prst="rightArrow">
            <a:avLst>
              <a:gd name="adj1" fmla="val 50000"/>
              <a:gd name="adj2" fmla="val 49716"/>
            </a:avLst>
          </a:prstGeom>
          <a:solidFill>
            <a:srgbClr val="F7C547"/>
          </a:solidFill>
          <a:ln w="12700" algn="ctr">
            <a:solidFill>
              <a:srgbClr val="B69032"/>
            </a:solidFill>
            <a:round/>
            <a:headEnd/>
            <a:tailEnd/>
          </a:ln>
        </p:spPr>
        <p:txBody>
          <a:bodyPr anchor="ctr"/>
          <a:lstStyle>
            <a:lvl1pPr>
              <a:lnSpc>
                <a:spcPct val="90000"/>
              </a:lnSpc>
              <a:spcBef>
                <a:spcPts val="1800"/>
              </a:spcBef>
              <a:buClr>
                <a:schemeClr val="tx1"/>
              </a:buClr>
              <a:buSzPct val="80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1000"/>
              </a:spcBef>
              <a:buClr>
                <a:schemeClr val="tx1"/>
              </a:buClr>
              <a:buSzPct val="80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600"/>
              </a:spcBef>
              <a:buClr>
                <a:schemeClr val="tx1"/>
              </a:buClr>
              <a:buSzPct val="8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600"/>
              </a:spcBef>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600"/>
              </a:spcBef>
              <a:spcAft>
                <a:spcPct val="0"/>
              </a:spcAft>
              <a:buClr>
                <a:schemeClr val="tx1"/>
              </a:buClr>
              <a:buSzPct val="80000"/>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SzTx/>
              <a:buFontTx/>
              <a:buNone/>
              <a:defRPr/>
            </a:pPr>
            <a:endParaRPr lang="zh-CN" altLang="en-US" sz="1350"/>
          </a:p>
        </p:txBody>
      </p:sp>
      <p:sp>
        <p:nvSpPr>
          <p:cNvPr id="29706" name="文本框 11">
            <a:extLst>
              <a:ext uri="{FF2B5EF4-FFF2-40B4-BE49-F238E27FC236}">
                <a16:creationId xmlns:a16="http://schemas.microsoft.com/office/drawing/2014/main" id="{C37E53D7-C998-461D-A7F1-B6CC8FE96DAD}"/>
              </a:ext>
            </a:extLst>
          </p:cNvPr>
          <p:cNvSpPr>
            <a:spLocks noChangeArrowheads="1"/>
          </p:cNvSpPr>
          <p:nvPr/>
        </p:nvSpPr>
        <p:spPr bwMode="auto">
          <a:xfrm>
            <a:off x="4572000" y="1634067"/>
            <a:ext cx="4321175" cy="188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79388" indent="-179388">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spcBef>
                <a:spcPct val="0"/>
              </a:spcBef>
            </a:pPr>
            <a:r>
              <a:rPr lang="zh-CN" altLang="en-US" sz="2000" dirty="0">
                <a:latin typeface="方正喵呜体" pitchFamily="2" charset="-122"/>
                <a:ea typeface="方正喵呜体" pitchFamily="2" charset="-122"/>
                <a:cs typeface="Arial" panose="020B0604020202020204" pitchFamily="34" charset="0"/>
              </a:rPr>
              <a:t>人们铸造重量、纯度统一的金属块和金属币。</a:t>
            </a:r>
            <a:endParaRPr lang="en-US" altLang="zh-CN" sz="2000" dirty="0">
              <a:latin typeface="方正喵呜体" pitchFamily="2" charset="-122"/>
              <a:ea typeface="方正喵呜体" pitchFamily="2" charset="-122"/>
              <a:cs typeface="Arial" panose="020B0604020202020204" pitchFamily="34" charset="0"/>
            </a:endParaRPr>
          </a:p>
          <a:p>
            <a:pPr algn="just" eaLnBrk="1" hangingPunct="1">
              <a:spcBef>
                <a:spcPct val="0"/>
              </a:spcBef>
            </a:pPr>
            <a:r>
              <a:rPr lang="zh-CN" altLang="en-US" sz="2000" dirty="0">
                <a:latin typeface="方正喵呜体" pitchFamily="2" charset="-122"/>
                <a:ea typeface="方正喵呜体" pitchFamily="2" charset="-122"/>
                <a:cs typeface="Arial" panose="020B0604020202020204" pitchFamily="34" charset="0"/>
              </a:rPr>
              <a:t>这样，在使用时，既不需要称重量，也不需要测试成色，方便许多。</a:t>
            </a:r>
            <a:endParaRPr lang="en-US" altLang="zh-CN" sz="2000" dirty="0">
              <a:latin typeface="方正喵呜体" pitchFamily="2" charset="-122"/>
              <a:ea typeface="方正喵呜体" pitchFamily="2" charset="-122"/>
              <a:cs typeface="Arial" panose="020B0604020202020204" pitchFamily="34" charset="0"/>
            </a:endParaRPr>
          </a:p>
          <a:p>
            <a:pPr algn="just" eaLnBrk="1" hangingPunct="1">
              <a:spcBef>
                <a:spcPct val="0"/>
              </a:spcBef>
            </a:pPr>
            <a:r>
              <a:rPr lang="zh-CN" altLang="en-US" sz="2000" dirty="0">
                <a:latin typeface="方正喵呜体" pitchFamily="2" charset="-122"/>
                <a:ea typeface="方正喵呜体" pitchFamily="2" charset="-122"/>
                <a:cs typeface="Arial" panose="020B0604020202020204" pitchFamily="34" charset="0"/>
              </a:rPr>
              <a:t>有些硬币上面带有国王或皇帝的头像、复杂的图案，以免伪造。</a:t>
            </a:r>
            <a:endParaRPr lang="zh-CN" altLang="en-US" sz="2400" dirty="0">
              <a:solidFill>
                <a:srgbClr val="FF0000"/>
              </a:solidFill>
              <a:latin typeface="方正喵呜体" pitchFamily="2" charset="-122"/>
              <a:ea typeface="方正喵呜体" pitchFamily="2" charset="-122"/>
              <a:cs typeface="Arial" panose="020B0604020202020204" pitchFamily="34" charset="0"/>
            </a:endParaRPr>
          </a:p>
        </p:txBody>
      </p:sp>
      <p:pic>
        <p:nvPicPr>
          <p:cNvPr id="29707" name="图片 12">
            <a:extLst>
              <a:ext uri="{FF2B5EF4-FFF2-40B4-BE49-F238E27FC236}">
                <a16:creationId xmlns:a16="http://schemas.microsoft.com/office/drawing/2014/main" id="{B7D3C1F1-AB55-4E97-A3E6-2D6BB3A38833}"/>
              </a:ext>
            </a:extLst>
          </p:cNvPr>
          <p:cNvPicPr preferRelativeResize="0">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31278" y="4896316"/>
            <a:ext cx="3164061" cy="7707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8" name="图片 13">
            <a:extLst>
              <a:ext uri="{FF2B5EF4-FFF2-40B4-BE49-F238E27FC236}">
                <a16:creationId xmlns:a16="http://schemas.microsoft.com/office/drawing/2014/main" id="{195518A9-5691-42B8-8D9E-3578D822C387}"/>
              </a:ext>
            </a:extLst>
          </p:cNvPr>
          <p:cNvPicPr preferRelativeResize="0">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59159" y="5776547"/>
            <a:ext cx="3164061" cy="6218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标题 12">
            <a:extLst>
              <a:ext uri="{FF2B5EF4-FFF2-40B4-BE49-F238E27FC236}">
                <a16:creationId xmlns:a16="http://schemas.microsoft.com/office/drawing/2014/main" id="{76BFEE57-E443-40F9-AEF1-005A6F0D781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29710" name="矩形 14">
            <a:extLst>
              <a:ext uri="{FF2B5EF4-FFF2-40B4-BE49-F238E27FC236}">
                <a16:creationId xmlns:a16="http://schemas.microsoft.com/office/drawing/2014/main" id="{5A977253-E1E9-4CE3-93FB-EB57281F77B7}"/>
              </a:ext>
            </a:extLst>
          </p:cNvPr>
          <p:cNvSpPr>
            <a:spLocks noChangeArrowheads="1"/>
          </p:cNvSpPr>
          <p:nvPr/>
        </p:nvSpPr>
        <p:spPr bwMode="auto">
          <a:xfrm>
            <a:off x="250825" y="6414476"/>
            <a:ext cx="8893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200" dirty="0">
                <a:solidFill>
                  <a:srgbClr val="333333"/>
                </a:solidFill>
              </a:rPr>
              <a:t>随着人工铸币的大量使用，贝壳这种自然货币便慢慢退出了货币舞台</a:t>
            </a:r>
          </a:p>
        </p:txBody>
      </p:sp>
      <p:sp>
        <p:nvSpPr>
          <p:cNvPr id="15" name="TextBox 49">
            <a:extLst>
              <a:ext uri="{FF2B5EF4-FFF2-40B4-BE49-F238E27FC236}">
                <a16:creationId xmlns:a16="http://schemas.microsoft.com/office/drawing/2014/main" id="{3137013C-FEB1-4F20-B30F-FD12E9170FC9}"/>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7.1.2 </a:t>
            </a:r>
            <a:r>
              <a:rPr lang="zh-CN" altLang="en-US" sz="2400" b="1" dirty="0">
                <a:latin typeface="黑体" panose="02010609060101010101" pitchFamily="49" charset="-122"/>
                <a:ea typeface="黑体" panose="02010609060101010101" pitchFamily="49" charset="-122"/>
              </a:rPr>
              <a:t>一般等价物</a:t>
            </a:r>
          </a:p>
        </p:txBody>
      </p:sp>
      <p:sp>
        <p:nvSpPr>
          <p:cNvPr id="16" name="灯片编号占位符 11">
            <a:extLst>
              <a:ext uri="{FF2B5EF4-FFF2-40B4-BE49-F238E27FC236}">
                <a16:creationId xmlns:a16="http://schemas.microsoft.com/office/drawing/2014/main" id="{91B8E2CE-34E6-42BF-A0E9-E99216A2A61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53AABF73-A118-495F-B8C7-F6FF2373CC4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33795" name="文本框 1">
            <a:extLst>
              <a:ext uri="{FF2B5EF4-FFF2-40B4-BE49-F238E27FC236}">
                <a16:creationId xmlns:a16="http://schemas.microsoft.com/office/drawing/2014/main" id="{2E84343F-60D8-4D2B-A854-51DA1460873D}"/>
              </a:ext>
            </a:extLst>
          </p:cNvPr>
          <p:cNvSpPr txBox="1">
            <a:spLocks noChangeArrowheads="1"/>
          </p:cNvSpPr>
          <p:nvPr/>
        </p:nvSpPr>
        <p:spPr bwMode="auto">
          <a:xfrm>
            <a:off x="935038" y="5467350"/>
            <a:ext cx="7273925" cy="7699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defRPr/>
            </a:pPr>
            <a:r>
              <a:rPr lang="zh-CN" altLang="en-US" sz="2200" dirty="0">
                <a:solidFill>
                  <a:srgbClr val="333333"/>
                </a:solidFill>
                <a:latin typeface="+mj-ea"/>
              </a:rPr>
              <a:t>商品就越来越多，这就需要更多的钱去买，于是有了比金银更方便带、更方便造的纸币</a:t>
            </a:r>
          </a:p>
        </p:txBody>
      </p:sp>
      <p:pic>
        <p:nvPicPr>
          <p:cNvPr id="31748" name="Picture 6">
            <a:extLst>
              <a:ext uri="{FF2B5EF4-FFF2-40B4-BE49-F238E27FC236}">
                <a16:creationId xmlns:a16="http://schemas.microsoft.com/office/drawing/2014/main" id="{A85302A3-F93C-4DCE-A04D-A6537C4D99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0002"/>
          <a:stretch>
            <a:fillRect/>
          </a:stretch>
        </p:blipFill>
        <p:spPr bwMode="auto">
          <a:xfrm>
            <a:off x="1746250" y="1484313"/>
            <a:ext cx="5651500" cy="374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9">
            <a:extLst>
              <a:ext uri="{FF2B5EF4-FFF2-40B4-BE49-F238E27FC236}">
                <a16:creationId xmlns:a16="http://schemas.microsoft.com/office/drawing/2014/main" id="{E51CF237-36CB-4DA8-96D9-042813B66E7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7.1.3 </a:t>
            </a:r>
            <a:r>
              <a:rPr lang="zh-CN" altLang="en-US" sz="2400" b="1" dirty="0">
                <a:latin typeface="黑体" panose="02010609060101010101" pitchFamily="49" charset="-122"/>
                <a:ea typeface="黑体" panose="02010609060101010101" pitchFamily="49" charset="-122"/>
              </a:rPr>
              <a:t>货币的发展</a:t>
            </a:r>
          </a:p>
        </p:txBody>
      </p:sp>
      <p:sp>
        <p:nvSpPr>
          <p:cNvPr id="7" name="灯片编号占位符 11">
            <a:extLst>
              <a:ext uri="{FF2B5EF4-FFF2-40B4-BE49-F238E27FC236}">
                <a16:creationId xmlns:a16="http://schemas.microsoft.com/office/drawing/2014/main" id="{247E2BF0-5B26-4A04-955C-BC644C03ED7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8F3C3512-DCB7-4CA2-98AE-C5DE86BFF81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pic>
        <p:nvPicPr>
          <p:cNvPr id="33795" name="图片 9">
            <a:extLst>
              <a:ext uri="{FF2B5EF4-FFF2-40B4-BE49-F238E27FC236}">
                <a16:creationId xmlns:a16="http://schemas.microsoft.com/office/drawing/2014/main" id="{96394A9C-5564-48D1-B388-9C42868D3A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483518"/>
            <a:ext cx="2671763"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图片 38">
            <a:extLst>
              <a:ext uri="{FF2B5EF4-FFF2-40B4-BE49-F238E27FC236}">
                <a16:creationId xmlns:a16="http://schemas.microsoft.com/office/drawing/2014/main" id="{C61BC351-F2E8-47E0-9A29-50960A1F9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2410" y="1584097"/>
            <a:ext cx="23764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文本框 6">
            <a:extLst>
              <a:ext uri="{FF2B5EF4-FFF2-40B4-BE49-F238E27FC236}">
                <a16:creationId xmlns:a16="http://schemas.microsoft.com/office/drawing/2014/main" id="{2CD817D9-B4FE-4017-8B50-EC9D64DE8480}"/>
              </a:ext>
            </a:extLst>
          </p:cNvPr>
          <p:cNvSpPr txBox="1">
            <a:spLocks noChangeArrowheads="1"/>
          </p:cNvSpPr>
          <p:nvPr/>
        </p:nvSpPr>
        <p:spPr bwMode="auto">
          <a:xfrm>
            <a:off x="1763688" y="4189413"/>
            <a:ext cx="1368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000" dirty="0"/>
              <a:t>电子货币</a:t>
            </a:r>
          </a:p>
        </p:txBody>
      </p:sp>
      <p:sp>
        <p:nvSpPr>
          <p:cNvPr id="33798" name="文本框 9">
            <a:extLst>
              <a:ext uri="{FF2B5EF4-FFF2-40B4-BE49-F238E27FC236}">
                <a16:creationId xmlns:a16="http://schemas.microsoft.com/office/drawing/2014/main" id="{03F6CB25-801E-4281-9E4F-320A0B4B19BA}"/>
              </a:ext>
            </a:extLst>
          </p:cNvPr>
          <p:cNvSpPr txBox="1">
            <a:spLocks noChangeArrowheads="1"/>
          </p:cNvSpPr>
          <p:nvPr/>
        </p:nvSpPr>
        <p:spPr bwMode="auto">
          <a:xfrm>
            <a:off x="5724128" y="4128294"/>
            <a:ext cx="2305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000" dirty="0"/>
              <a:t>数字货币</a:t>
            </a:r>
            <a:r>
              <a:rPr lang="en-US" altLang="zh-CN" sz="2000" dirty="0"/>
              <a:t>(</a:t>
            </a:r>
            <a:r>
              <a:rPr lang="zh-CN" altLang="en-US" sz="2000" dirty="0"/>
              <a:t>密码币</a:t>
            </a:r>
            <a:r>
              <a:rPr lang="en-US" altLang="zh-CN" sz="2000" dirty="0"/>
              <a:t>)</a:t>
            </a:r>
            <a:endParaRPr lang="zh-CN" altLang="en-US" sz="2000" dirty="0"/>
          </a:p>
        </p:txBody>
      </p:sp>
      <p:sp>
        <p:nvSpPr>
          <p:cNvPr id="35847" name="文本框 11">
            <a:extLst>
              <a:ext uri="{FF2B5EF4-FFF2-40B4-BE49-F238E27FC236}">
                <a16:creationId xmlns:a16="http://schemas.microsoft.com/office/drawing/2014/main" id="{B7F29DC1-834E-40D2-B5AE-42A1A8616EE3}"/>
              </a:ext>
            </a:extLst>
          </p:cNvPr>
          <p:cNvSpPr txBox="1">
            <a:spLocks noChangeArrowheads="1"/>
          </p:cNvSpPr>
          <p:nvPr/>
        </p:nvSpPr>
        <p:spPr bwMode="auto">
          <a:xfrm>
            <a:off x="395288" y="4867275"/>
            <a:ext cx="8497887" cy="16779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80000" indent="-180000" algn="just">
              <a:spcBef>
                <a:spcPts val="600"/>
              </a:spcBef>
              <a:defRPr/>
            </a:pPr>
            <a:r>
              <a:rPr lang="zh-CN" altLang="en-US" sz="2200" dirty="0">
                <a:solidFill>
                  <a:srgbClr val="333333"/>
                </a:solidFill>
                <a:latin typeface="+mj-ea"/>
              </a:rPr>
              <a:t>发展到后来，人们觉得纸币也麻烦，于是有了方便付款的电子货币</a:t>
            </a:r>
          </a:p>
          <a:p>
            <a:pPr marL="180000" indent="-180000" algn="just">
              <a:spcBef>
                <a:spcPts val="600"/>
              </a:spcBef>
              <a:defRPr/>
            </a:pPr>
            <a:r>
              <a:rPr lang="zh-CN" altLang="en-US" sz="2200" dirty="0">
                <a:solidFill>
                  <a:srgbClr val="333333"/>
                </a:solidFill>
                <a:latin typeface="+mj-ea"/>
                <a:ea typeface="+mj-ea"/>
              </a:rPr>
              <a:t>由电子货币发展到数字货币</a:t>
            </a:r>
            <a:endParaRPr lang="en-US" altLang="zh-CN" sz="2200" dirty="0">
              <a:solidFill>
                <a:srgbClr val="333333"/>
              </a:solidFill>
              <a:latin typeface="+mj-ea"/>
              <a:ea typeface="+mj-ea"/>
            </a:endParaRPr>
          </a:p>
          <a:p>
            <a:pPr marL="180000" indent="-180000" algn="just">
              <a:spcBef>
                <a:spcPts val="600"/>
              </a:spcBef>
              <a:defRPr/>
            </a:pPr>
            <a:r>
              <a:rPr lang="zh-CN" altLang="en-US" sz="2200" dirty="0">
                <a:solidFill>
                  <a:srgbClr val="333333"/>
                </a:solidFill>
                <a:latin typeface="+mj-ea"/>
                <a:ea typeface="+mj-ea"/>
              </a:rPr>
              <a:t>两者不是实体货币</a:t>
            </a:r>
            <a:endParaRPr lang="en-US" altLang="zh-CN" sz="2200" dirty="0">
              <a:solidFill>
                <a:srgbClr val="333333"/>
              </a:solidFill>
              <a:latin typeface="+mj-ea"/>
              <a:ea typeface="+mj-ea"/>
            </a:endParaRPr>
          </a:p>
          <a:p>
            <a:pPr marL="180000" indent="-180000" algn="just">
              <a:spcBef>
                <a:spcPts val="600"/>
              </a:spcBef>
              <a:defRPr/>
            </a:pPr>
            <a:r>
              <a:rPr lang="zh-CN" altLang="en-US" sz="2200" dirty="0">
                <a:solidFill>
                  <a:srgbClr val="333333"/>
                </a:solidFill>
                <a:latin typeface="+mj-ea"/>
                <a:ea typeface="+mj-ea"/>
              </a:rPr>
              <a:t>这里统称记账货币</a:t>
            </a:r>
          </a:p>
        </p:txBody>
      </p:sp>
      <p:cxnSp>
        <p:nvCxnSpPr>
          <p:cNvPr id="14" name="直接箭头连接符 13">
            <a:extLst>
              <a:ext uri="{FF2B5EF4-FFF2-40B4-BE49-F238E27FC236}">
                <a16:creationId xmlns:a16="http://schemas.microsoft.com/office/drawing/2014/main" id="{EB7B5C8C-2906-4D35-95FE-857714A1CE88}"/>
              </a:ext>
            </a:extLst>
          </p:cNvPr>
          <p:cNvCxnSpPr>
            <a:stCxn id="33795" idx="3"/>
            <a:endCxn id="33796" idx="1"/>
          </p:cNvCxnSpPr>
          <p:nvPr/>
        </p:nvCxnSpPr>
        <p:spPr>
          <a:xfrm flipV="1">
            <a:off x="3643363" y="2846160"/>
            <a:ext cx="1769047" cy="2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49">
            <a:extLst>
              <a:ext uri="{FF2B5EF4-FFF2-40B4-BE49-F238E27FC236}">
                <a16:creationId xmlns:a16="http://schemas.microsoft.com/office/drawing/2014/main" id="{3D3CEE0B-4BA4-42AD-AB9B-692C9AF9637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7.1.3 </a:t>
            </a:r>
            <a:r>
              <a:rPr lang="zh-CN" altLang="en-US" sz="2400" b="1" dirty="0">
                <a:latin typeface="黑体" panose="02010609060101010101" pitchFamily="49" charset="-122"/>
                <a:ea typeface="黑体" panose="02010609060101010101" pitchFamily="49" charset="-122"/>
              </a:rPr>
              <a:t>货币的发展</a:t>
            </a:r>
          </a:p>
        </p:txBody>
      </p:sp>
      <p:sp>
        <p:nvSpPr>
          <p:cNvPr id="15" name="灯片编号占位符 11">
            <a:extLst>
              <a:ext uri="{FF2B5EF4-FFF2-40B4-BE49-F238E27FC236}">
                <a16:creationId xmlns:a16="http://schemas.microsoft.com/office/drawing/2014/main" id="{7180A1EF-E0B8-438A-988C-9704F8706C7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A79345-0639-45A8-9273-CFBB550A0B9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5" name="矩形 4">
            <a:extLst>
              <a:ext uri="{FF2B5EF4-FFF2-40B4-BE49-F238E27FC236}">
                <a16:creationId xmlns:a16="http://schemas.microsoft.com/office/drawing/2014/main" id="{EA36430E-654B-483D-B52F-66EA6F1F4FC7}"/>
              </a:ext>
            </a:extLst>
          </p:cNvPr>
          <p:cNvSpPr/>
          <p:nvPr/>
        </p:nvSpPr>
        <p:spPr>
          <a:xfrm>
            <a:off x="250825" y="1747272"/>
            <a:ext cx="8642350" cy="2678112"/>
          </a:xfrm>
          <a:prstGeom prst="rect">
            <a:avLst/>
          </a:prstGeom>
        </p:spPr>
        <p:txBody>
          <a:bodyPr>
            <a:spAutoFit/>
          </a:bodyPr>
          <a:lstStyle/>
          <a:p>
            <a:pPr marL="180000" indent="-180000" algn="just">
              <a:buFont typeface="Arial" panose="020B0604020202020204" pitchFamily="34" charset="0"/>
              <a:buChar char="•"/>
              <a:defRPr/>
            </a:pPr>
            <a:r>
              <a:rPr lang="zh-CN" altLang="en-US" sz="2400" dirty="0">
                <a:solidFill>
                  <a:srgbClr val="333333"/>
                </a:solidFill>
                <a:latin typeface="+mn-ea"/>
                <a:ea typeface="+mn-ea"/>
              </a:rPr>
              <a:t>中共中央政治局</a:t>
            </a:r>
            <a:r>
              <a:rPr lang="en-US" altLang="zh-CN" sz="2400" dirty="0">
                <a:solidFill>
                  <a:srgbClr val="333333"/>
                </a:solidFill>
                <a:latin typeface="+mn-ea"/>
                <a:ea typeface="+mn-ea"/>
              </a:rPr>
              <a:t>2019</a:t>
            </a:r>
            <a:r>
              <a:rPr lang="zh-CN" altLang="en-US" sz="2400" dirty="0">
                <a:solidFill>
                  <a:srgbClr val="333333"/>
                </a:solidFill>
                <a:latin typeface="+mn-ea"/>
                <a:ea typeface="+mn-ea"/>
              </a:rPr>
              <a:t>年</a:t>
            </a:r>
            <a:r>
              <a:rPr lang="en-US" altLang="zh-CN" sz="2400" dirty="0">
                <a:solidFill>
                  <a:srgbClr val="333333"/>
                </a:solidFill>
                <a:latin typeface="+mn-ea"/>
                <a:ea typeface="+mn-ea"/>
              </a:rPr>
              <a:t>10</a:t>
            </a:r>
            <a:r>
              <a:rPr lang="zh-CN" altLang="en-US" sz="2400" dirty="0">
                <a:solidFill>
                  <a:srgbClr val="333333"/>
                </a:solidFill>
                <a:latin typeface="+mn-ea"/>
                <a:ea typeface="+mn-ea"/>
              </a:rPr>
              <a:t>月</a:t>
            </a:r>
            <a:r>
              <a:rPr lang="en-US" altLang="zh-CN" sz="2400" dirty="0">
                <a:solidFill>
                  <a:srgbClr val="333333"/>
                </a:solidFill>
                <a:latin typeface="+mn-ea"/>
                <a:ea typeface="+mn-ea"/>
              </a:rPr>
              <a:t>24</a:t>
            </a:r>
            <a:r>
              <a:rPr lang="zh-CN" altLang="en-US" sz="2400" dirty="0">
                <a:solidFill>
                  <a:srgbClr val="333333"/>
                </a:solidFill>
                <a:latin typeface="+mn-ea"/>
                <a:ea typeface="+mn-ea"/>
              </a:rPr>
              <a:t>日下午就区块链技术发展现状和趋势进行第十八次集体学习。</a:t>
            </a:r>
            <a:endParaRPr lang="en-US" altLang="zh-CN" sz="2400" dirty="0">
              <a:solidFill>
                <a:srgbClr val="333333"/>
              </a:solidFill>
              <a:latin typeface="+mn-ea"/>
              <a:ea typeface="+mn-ea"/>
            </a:endParaRPr>
          </a:p>
          <a:p>
            <a:pPr marL="180000" indent="-180000" algn="just">
              <a:buFont typeface="Arial" panose="020B0604020202020204" pitchFamily="34" charset="0"/>
              <a:buChar char="•"/>
              <a:defRPr/>
            </a:pPr>
            <a:r>
              <a:rPr lang="zh-CN" altLang="en-US" sz="2400" dirty="0">
                <a:solidFill>
                  <a:srgbClr val="333333"/>
                </a:solidFill>
                <a:latin typeface="+mn-ea"/>
                <a:ea typeface="+mn-ea"/>
              </a:rPr>
              <a:t>中共中央总书记习近平在主持学习时强调，区块链技术的集成应用在新的技术革新和产业变革中起着重要作用。</a:t>
            </a:r>
            <a:endParaRPr lang="en-US" altLang="zh-CN" sz="2400" dirty="0">
              <a:solidFill>
                <a:srgbClr val="333333"/>
              </a:solidFill>
              <a:latin typeface="+mn-ea"/>
              <a:ea typeface="+mn-ea"/>
            </a:endParaRPr>
          </a:p>
          <a:p>
            <a:pPr marL="180000" indent="-180000" algn="just">
              <a:buFont typeface="Arial" panose="020B0604020202020204" pitchFamily="34" charset="0"/>
              <a:buChar char="•"/>
              <a:defRPr/>
            </a:pPr>
            <a:r>
              <a:rPr lang="zh-CN" altLang="en-US" sz="2400" dirty="0">
                <a:solidFill>
                  <a:srgbClr val="333333"/>
                </a:solidFill>
                <a:latin typeface="+mn-ea"/>
                <a:ea typeface="+mn-ea"/>
              </a:rPr>
              <a:t>我们要把区块链作为核心技术自主创新的重要突破口，明确主攻方向，加大投入力度，着力攻克一批关键核心技术，加快推动区块链技术和产业创新发展。</a:t>
            </a:r>
          </a:p>
        </p:txBody>
      </p:sp>
      <p:graphicFrame>
        <p:nvGraphicFramePr>
          <p:cNvPr id="36868" name="对象 1">
            <a:extLst>
              <a:ext uri="{FF2B5EF4-FFF2-40B4-BE49-F238E27FC236}">
                <a16:creationId xmlns:a16="http://schemas.microsoft.com/office/drawing/2014/main" id="{5E862894-BF7D-4736-A883-1E866C7CC465}"/>
              </a:ext>
            </a:extLst>
          </p:cNvPr>
          <p:cNvGraphicFramePr>
            <a:graphicFrameLocks noChangeAspect="1"/>
          </p:cNvGraphicFramePr>
          <p:nvPr/>
        </p:nvGraphicFramePr>
        <p:xfrm>
          <a:off x="900113" y="4567238"/>
          <a:ext cx="2554287" cy="1487487"/>
        </p:xfrm>
        <a:graphic>
          <a:graphicData uri="http://schemas.openxmlformats.org/presentationml/2006/ole">
            <mc:AlternateContent xmlns:mc="http://schemas.openxmlformats.org/markup-compatibility/2006">
              <mc:Choice xmlns:v="urn:schemas-microsoft-com:vml" Requires="v">
                <p:oleObj spid="_x0000_s1040" name="Image" r:id="rId4" imgW="3466667" imgH="2019048" progId="Photoshop.Image.16">
                  <p:embed/>
                </p:oleObj>
              </mc:Choice>
              <mc:Fallback>
                <p:oleObj name="Image" r:id="rId4" imgW="3466667" imgH="2019048" progId="Photoshop.Image.16">
                  <p:embed/>
                  <p:pic>
                    <p:nvPicPr>
                      <p:cNvPr id="0" name="对象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4567238"/>
                        <a:ext cx="2554287" cy="14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6869" name="Picture 9">
            <a:extLst>
              <a:ext uri="{FF2B5EF4-FFF2-40B4-BE49-F238E27FC236}">
                <a16:creationId xmlns:a16="http://schemas.microsoft.com/office/drawing/2014/main" id="{15C8E8AF-57B9-4B66-8F1A-0F1B18DB13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4300" y="4560888"/>
            <a:ext cx="1876425" cy="149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6870" name="对象 7">
            <a:extLst>
              <a:ext uri="{FF2B5EF4-FFF2-40B4-BE49-F238E27FC236}">
                <a16:creationId xmlns:a16="http://schemas.microsoft.com/office/drawing/2014/main" id="{E08196C7-D6DB-43F3-8CCD-EA317DB3D0C7}"/>
              </a:ext>
            </a:extLst>
          </p:cNvPr>
          <p:cNvGraphicFramePr>
            <a:graphicFrameLocks noChangeAspect="1"/>
          </p:cNvGraphicFramePr>
          <p:nvPr/>
        </p:nvGraphicFramePr>
        <p:xfrm>
          <a:off x="6659563" y="4630738"/>
          <a:ext cx="1441450" cy="1441450"/>
        </p:xfrm>
        <a:graphic>
          <a:graphicData uri="http://schemas.openxmlformats.org/presentationml/2006/ole">
            <mc:AlternateContent xmlns:mc="http://schemas.openxmlformats.org/markup-compatibility/2006">
              <mc:Choice xmlns:v="urn:schemas-microsoft-com:vml" Requires="v">
                <p:oleObj spid="_x0000_s1041" name="Image" r:id="rId7" imgW="5866667" imgH="5866667" progId="Photoshop.Image.16">
                  <p:embed/>
                </p:oleObj>
              </mc:Choice>
              <mc:Fallback>
                <p:oleObj name="Image" r:id="rId7" imgW="5866667" imgH="5866667" progId="Photoshop.Image.16">
                  <p:embed/>
                  <p:pic>
                    <p:nvPicPr>
                      <p:cNvPr id="0" name="对象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59563" y="4630738"/>
                        <a:ext cx="144145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49">
            <a:extLst>
              <a:ext uri="{FF2B5EF4-FFF2-40B4-BE49-F238E27FC236}">
                <a16:creationId xmlns:a16="http://schemas.microsoft.com/office/drawing/2014/main" id="{D603F301-0C13-4334-A182-310077E0A4DF}"/>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9" name="灯片编号占位符 11">
            <a:extLst>
              <a:ext uri="{FF2B5EF4-FFF2-40B4-BE49-F238E27FC236}">
                <a16:creationId xmlns:a16="http://schemas.microsoft.com/office/drawing/2014/main" id="{66BC8A17-D9CB-49EB-BC8D-B511ED4C9BC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F6993F98-BC50-47E4-B281-6EFABB03650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35847" name="文本框 11">
            <a:extLst>
              <a:ext uri="{FF2B5EF4-FFF2-40B4-BE49-F238E27FC236}">
                <a16:creationId xmlns:a16="http://schemas.microsoft.com/office/drawing/2014/main" id="{7CF25EBF-DCE4-4789-B2C3-D8FBEEAE8D0C}"/>
              </a:ext>
            </a:extLst>
          </p:cNvPr>
          <p:cNvSpPr txBox="1">
            <a:spLocks noChangeArrowheads="1"/>
          </p:cNvSpPr>
          <p:nvPr/>
        </p:nvSpPr>
        <p:spPr bwMode="auto">
          <a:xfrm>
            <a:off x="770582" y="1606551"/>
            <a:ext cx="8066087" cy="83026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solidFill>
                  <a:srgbClr val="333333"/>
                </a:solidFill>
                <a:latin typeface="+mn-ea"/>
                <a:ea typeface="+mn-ea"/>
              </a:rPr>
              <a:t>记账货币不是实体货币，他们面临</a:t>
            </a:r>
            <a:r>
              <a:rPr lang="zh-CN" altLang="en-US" sz="2400" b="1" dirty="0">
                <a:solidFill>
                  <a:srgbClr val="FF0000"/>
                </a:solidFill>
                <a:latin typeface="+mn-ea"/>
                <a:ea typeface="+mn-ea"/>
              </a:rPr>
              <a:t>记账问题</a:t>
            </a:r>
            <a:r>
              <a:rPr lang="zh-CN" altLang="en-US" sz="2400" dirty="0">
                <a:solidFill>
                  <a:srgbClr val="333333"/>
                </a:solidFill>
                <a:latin typeface="+mn-ea"/>
                <a:ea typeface="+mn-ea"/>
              </a:rPr>
              <a:t>：</a:t>
            </a:r>
            <a:endParaRPr lang="en-US" altLang="zh-CN" sz="2400" dirty="0">
              <a:solidFill>
                <a:srgbClr val="333333"/>
              </a:solidFill>
              <a:latin typeface="+mn-ea"/>
              <a:ea typeface="+mn-ea"/>
            </a:endParaRPr>
          </a:p>
          <a:p>
            <a:pPr marL="180000" indent="-180000">
              <a:spcBef>
                <a:spcPct val="0"/>
              </a:spcBef>
              <a:defRPr/>
            </a:pPr>
            <a:r>
              <a:rPr lang="zh-CN" altLang="en-US" sz="2400" dirty="0">
                <a:solidFill>
                  <a:srgbClr val="333333"/>
                </a:solidFill>
                <a:latin typeface="+mn-ea"/>
                <a:ea typeface="+mn-ea"/>
              </a:rPr>
              <a:t>由于缺少了实体的交换，谁来负责记录交易的过程呢！</a:t>
            </a:r>
            <a:endParaRPr lang="en-US" altLang="zh-CN" sz="2400" dirty="0">
              <a:solidFill>
                <a:srgbClr val="333333"/>
              </a:solidFill>
              <a:latin typeface="+mn-ea"/>
              <a:ea typeface="+mn-ea"/>
            </a:endParaRPr>
          </a:p>
        </p:txBody>
      </p:sp>
      <p:pic>
        <p:nvPicPr>
          <p:cNvPr id="38916" name="图片 1">
            <a:extLst>
              <a:ext uri="{FF2B5EF4-FFF2-40B4-BE49-F238E27FC236}">
                <a16:creationId xmlns:a16="http://schemas.microsoft.com/office/drawing/2014/main" id="{7BC77966-34C2-4C8D-AEFF-74C2DECC67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5360" y="3071813"/>
            <a:ext cx="1676400"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图片 3">
            <a:extLst>
              <a:ext uri="{FF2B5EF4-FFF2-40B4-BE49-F238E27FC236}">
                <a16:creationId xmlns:a16="http://schemas.microsoft.com/office/drawing/2014/main" id="{5D58B714-5C3A-44F7-ACB9-073D4BF743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20975" y="3544888"/>
            <a:ext cx="28575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6">
            <a:extLst>
              <a:ext uri="{FF2B5EF4-FFF2-40B4-BE49-F238E27FC236}">
                <a16:creationId xmlns:a16="http://schemas.microsoft.com/office/drawing/2014/main" id="{2F148E32-4157-4F3C-AF8E-07917870D28D}"/>
              </a:ext>
            </a:extLst>
          </p:cNvPr>
          <p:cNvSpPr txBox="1"/>
          <p:nvPr/>
        </p:nvSpPr>
        <p:spPr>
          <a:xfrm>
            <a:off x="1424682" y="5895426"/>
            <a:ext cx="5019675" cy="461962"/>
          </a:xfrm>
          <a:prstGeom prst="rect">
            <a:avLst/>
          </a:prstGeom>
          <a:noFill/>
        </p:spPr>
        <p:txBody>
          <a:bodyPr>
            <a:spAutoFit/>
          </a:bodyPr>
          <a:lstStyle/>
          <a:p>
            <a:pPr algn="ctr">
              <a:defRPr/>
            </a:pPr>
            <a:r>
              <a:rPr lang="zh-CN" altLang="en-US" sz="2400" dirty="0">
                <a:latin typeface="+mn-ea"/>
                <a:ea typeface="+mn-ea"/>
              </a:rPr>
              <a:t>小明借钱给老刘</a:t>
            </a:r>
          </a:p>
        </p:txBody>
      </p:sp>
      <p:pic>
        <p:nvPicPr>
          <p:cNvPr id="38919" name="图片 8">
            <a:extLst>
              <a:ext uri="{FF2B5EF4-FFF2-40B4-BE49-F238E27FC236}">
                <a16:creationId xmlns:a16="http://schemas.microsoft.com/office/drawing/2014/main" id="{9459CE5D-2A4B-4A77-8A66-257A9C588AA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48064" y="2559052"/>
            <a:ext cx="3816350" cy="410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49">
            <a:extLst>
              <a:ext uri="{FF2B5EF4-FFF2-40B4-BE49-F238E27FC236}">
                <a16:creationId xmlns:a16="http://schemas.microsoft.com/office/drawing/2014/main" id="{B920A8FD-ECB6-40E6-ADA7-B44A08300BAD}"/>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10" name="灯片编号占位符 11">
            <a:extLst>
              <a:ext uri="{FF2B5EF4-FFF2-40B4-BE49-F238E27FC236}">
                <a16:creationId xmlns:a16="http://schemas.microsoft.com/office/drawing/2014/main" id="{33A457D5-3DE8-4C00-BB34-4A92256ECE6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CE1AE3-B304-4191-8DBD-71FA6BBF40D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pic>
        <p:nvPicPr>
          <p:cNvPr id="40963" name="图片 3">
            <a:extLst>
              <a:ext uri="{FF2B5EF4-FFF2-40B4-BE49-F238E27FC236}">
                <a16:creationId xmlns:a16="http://schemas.microsoft.com/office/drawing/2014/main" id="{F9893955-3485-4073-9969-7BE619283D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03750" y="2501900"/>
            <a:ext cx="28575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a:extLst>
              <a:ext uri="{FF2B5EF4-FFF2-40B4-BE49-F238E27FC236}">
                <a16:creationId xmlns:a16="http://schemas.microsoft.com/office/drawing/2014/main" id="{3E87A206-7AA9-4CB8-AC81-F676FD42B682}"/>
              </a:ext>
            </a:extLst>
          </p:cNvPr>
          <p:cNvSpPr txBox="1"/>
          <p:nvPr/>
        </p:nvSpPr>
        <p:spPr>
          <a:xfrm>
            <a:off x="1763713" y="5427663"/>
            <a:ext cx="5616575" cy="461962"/>
          </a:xfrm>
          <a:prstGeom prst="rect">
            <a:avLst/>
          </a:prstGeom>
          <a:noFill/>
        </p:spPr>
        <p:txBody>
          <a:bodyPr>
            <a:spAutoFit/>
          </a:bodyPr>
          <a:lstStyle/>
          <a:p>
            <a:pPr algn="ctr">
              <a:defRPr/>
            </a:pPr>
            <a:r>
              <a:rPr lang="zh-CN" altLang="en-US" sz="2400" dirty="0">
                <a:latin typeface="+mn-ea"/>
                <a:ea typeface="+mn-ea"/>
              </a:rPr>
              <a:t>老刘借钱之后却赖账了，小明哭诉无门</a:t>
            </a:r>
          </a:p>
        </p:txBody>
      </p:sp>
      <p:pic>
        <p:nvPicPr>
          <p:cNvPr id="40965" name="图片 5">
            <a:extLst>
              <a:ext uri="{FF2B5EF4-FFF2-40B4-BE49-F238E27FC236}">
                <a16:creationId xmlns:a16="http://schemas.microsoft.com/office/drawing/2014/main" id="{A3AA95F2-1551-42C6-B60B-57726D0D649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2205038"/>
            <a:ext cx="173355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49">
            <a:extLst>
              <a:ext uri="{FF2B5EF4-FFF2-40B4-BE49-F238E27FC236}">
                <a16:creationId xmlns:a16="http://schemas.microsoft.com/office/drawing/2014/main" id="{EFEA5F63-735A-4664-B285-0AFAC385516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8" name="灯片编号占位符 11">
            <a:extLst>
              <a:ext uri="{FF2B5EF4-FFF2-40B4-BE49-F238E27FC236}">
                <a16:creationId xmlns:a16="http://schemas.microsoft.com/office/drawing/2014/main" id="{6F55A7DF-0940-4B72-831E-67B2BE60285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73EB4FB-CEDD-46E2-B629-909650949CB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5" name="文本框 4">
            <a:extLst>
              <a:ext uri="{FF2B5EF4-FFF2-40B4-BE49-F238E27FC236}">
                <a16:creationId xmlns:a16="http://schemas.microsoft.com/office/drawing/2014/main" id="{B71FFC1A-2100-42CD-805D-DB9F1D6F136D}"/>
              </a:ext>
            </a:extLst>
          </p:cNvPr>
          <p:cNvSpPr txBox="1"/>
          <p:nvPr/>
        </p:nvSpPr>
        <p:spPr>
          <a:xfrm>
            <a:off x="971550" y="5545138"/>
            <a:ext cx="7632700" cy="830262"/>
          </a:xfrm>
          <a:prstGeom prst="rect">
            <a:avLst/>
          </a:prstGeom>
          <a:noFill/>
        </p:spPr>
        <p:txBody>
          <a:bodyPr>
            <a:spAutoFit/>
          </a:bodyPr>
          <a:lstStyle/>
          <a:p>
            <a:pPr>
              <a:defRPr/>
            </a:pPr>
            <a:r>
              <a:rPr lang="zh-CN" altLang="en-US" sz="2400" dirty="0">
                <a:latin typeface="+mn-ea"/>
                <a:ea typeface="+mn-ea"/>
              </a:rPr>
              <a:t>这时小明找来了村长老王，原来老王一直有一套村子的账簿，记录着金钱的流动情况，这下老刘就跑不掉了。</a:t>
            </a:r>
          </a:p>
        </p:txBody>
      </p:sp>
      <p:pic>
        <p:nvPicPr>
          <p:cNvPr id="43012" name="图片 1">
            <a:extLst>
              <a:ext uri="{FF2B5EF4-FFF2-40B4-BE49-F238E27FC236}">
                <a16:creationId xmlns:a16="http://schemas.microsoft.com/office/drawing/2014/main" id="{84E71FE8-C15C-41A9-848B-1E27A75D31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730500"/>
            <a:ext cx="1781175"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图片 7">
            <a:extLst>
              <a:ext uri="{FF2B5EF4-FFF2-40B4-BE49-F238E27FC236}">
                <a16:creationId xmlns:a16="http://schemas.microsoft.com/office/drawing/2014/main" id="{FA4B9A12-CE7A-4A2B-87B3-0DC76CA4ED9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98675" y="1557338"/>
            <a:ext cx="1989138"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a16="http://schemas.microsoft.com/office/drawing/2014/main" id="{E4716F0A-69CC-497E-973C-9BCBED41CA32}"/>
              </a:ext>
            </a:extLst>
          </p:cNvPr>
          <p:cNvSpPr txBox="1"/>
          <p:nvPr/>
        </p:nvSpPr>
        <p:spPr>
          <a:xfrm>
            <a:off x="2405063" y="1849438"/>
            <a:ext cx="1371600" cy="430212"/>
          </a:xfrm>
          <a:prstGeom prst="rect">
            <a:avLst/>
          </a:prstGeom>
          <a:noFill/>
        </p:spPr>
        <p:txBody>
          <a:bodyPr>
            <a:spAutoFit/>
          </a:bodyPr>
          <a:lstStyle/>
          <a:p>
            <a:pPr>
              <a:defRPr/>
            </a:pPr>
            <a:r>
              <a:rPr lang="zh-CN" altLang="en-US" sz="2200" dirty="0">
                <a:latin typeface="+mn-ea"/>
                <a:ea typeface="+mn-ea"/>
              </a:rPr>
              <a:t>转账记录</a:t>
            </a:r>
          </a:p>
        </p:txBody>
      </p:sp>
      <p:sp>
        <p:nvSpPr>
          <p:cNvPr id="11" name="文本框 10">
            <a:extLst>
              <a:ext uri="{FF2B5EF4-FFF2-40B4-BE49-F238E27FC236}">
                <a16:creationId xmlns:a16="http://schemas.microsoft.com/office/drawing/2014/main" id="{9CCEFFEB-350E-4097-86C0-A4BF79D0A811}"/>
              </a:ext>
            </a:extLst>
          </p:cNvPr>
          <p:cNvSpPr txBox="1"/>
          <p:nvPr/>
        </p:nvSpPr>
        <p:spPr>
          <a:xfrm>
            <a:off x="2406650" y="2333625"/>
            <a:ext cx="1373188" cy="430213"/>
          </a:xfrm>
          <a:prstGeom prst="rect">
            <a:avLst/>
          </a:prstGeom>
          <a:noFill/>
        </p:spPr>
        <p:txBody>
          <a:bodyPr>
            <a:spAutoFit/>
          </a:bodyPr>
          <a:lstStyle/>
          <a:p>
            <a:pPr>
              <a:defRPr/>
            </a:pPr>
            <a:r>
              <a:rPr lang="zh-CN" altLang="en-US" sz="2200" dirty="0">
                <a:latin typeface="+mn-ea"/>
                <a:ea typeface="+mn-ea"/>
              </a:rPr>
              <a:t>转账记录</a:t>
            </a:r>
          </a:p>
        </p:txBody>
      </p:sp>
      <p:pic>
        <p:nvPicPr>
          <p:cNvPr id="10" name="图片 9">
            <a:extLst>
              <a:ext uri="{FF2B5EF4-FFF2-40B4-BE49-F238E27FC236}">
                <a16:creationId xmlns:a16="http://schemas.microsoft.com/office/drawing/2014/main" id="{4CB215CB-55C7-4003-8AB6-71E355A0C146}"/>
              </a:ext>
            </a:extLst>
          </p:cNvPr>
          <p:cNvPicPr>
            <a:picLocks noChangeAspect="1"/>
          </p:cNvPicPr>
          <p:nvPr/>
        </p:nvPicPr>
        <p:blipFill>
          <a:blip r:embed="rId5"/>
          <a:stretch>
            <a:fillRect/>
          </a:stretch>
        </p:blipFill>
        <p:spPr>
          <a:xfrm>
            <a:off x="6532563" y="2763838"/>
            <a:ext cx="1911350" cy="2520950"/>
          </a:xfrm>
          <a:prstGeom prst="rect">
            <a:avLst/>
          </a:prstGeom>
          <a:effectLst>
            <a:outerShdw blurRad="50800" dist="50800" dir="5400000" algn="ctr" rotWithShape="0">
              <a:srgbClr val="000000">
                <a:alpha val="0"/>
              </a:srgbClr>
            </a:outerShdw>
          </a:effectLst>
        </p:spPr>
      </p:pic>
      <p:pic>
        <p:nvPicPr>
          <p:cNvPr id="43017" name="Picture 2">
            <a:extLst>
              <a:ext uri="{FF2B5EF4-FFF2-40B4-BE49-F238E27FC236}">
                <a16:creationId xmlns:a16="http://schemas.microsoft.com/office/drawing/2014/main" id="{F8CB7085-543A-4F3E-BE1C-0012B8FA55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8088" y="3059113"/>
            <a:ext cx="1647825"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49">
            <a:extLst>
              <a:ext uri="{FF2B5EF4-FFF2-40B4-BE49-F238E27FC236}">
                <a16:creationId xmlns:a16="http://schemas.microsoft.com/office/drawing/2014/main" id="{4DAE0C44-944D-43EB-9014-EAADBF3B5A8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14" name="灯片编号占位符 11">
            <a:extLst>
              <a:ext uri="{FF2B5EF4-FFF2-40B4-BE49-F238E27FC236}">
                <a16:creationId xmlns:a16="http://schemas.microsoft.com/office/drawing/2014/main" id="{2F59D810-6825-4B37-8B59-32A72CCD09A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D11B3-B448-42F1-9B25-18DA2F99DDE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pic>
        <p:nvPicPr>
          <p:cNvPr id="45059" name="图片 21">
            <a:extLst>
              <a:ext uri="{FF2B5EF4-FFF2-40B4-BE49-F238E27FC236}">
                <a16:creationId xmlns:a16="http://schemas.microsoft.com/office/drawing/2014/main" id="{504A21DD-95C0-4695-86DC-B17970C019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8034591">
            <a:off x="2749551" y="3187700"/>
            <a:ext cx="1839912"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图片 22">
            <a:extLst>
              <a:ext uri="{FF2B5EF4-FFF2-40B4-BE49-F238E27FC236}">
                <a16:creationId xmlns:a16="http://schemas.microsoft.com/office/drawing/2014/main" id="{9E9B2863-7BA5-47BF-9C04-04C0E5B39C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8034591">
            <a:off x="2680494" y="4520406"/>
            <a:ext cx="18415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图片 7">
            <a:extLst>
              <a:ext uri="{FF2B5EF4-FFF2-40B4-BE49-F238E27FC236}">
                <a16:creationId xmlns:a16="http://schemas.microsoft.com/office/drawing/2014/main" id="{BFF9B777-1017-45BE-A813-4B0E75212E8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35600" y="4103688"/>
            <a:ext cx="2736850" cy="211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文本框 23">
            <a:extLst>
              <a:ext uri="{FF2B5EF4-FFF2-40B4-BE49-F238E27FC236}">
                <a16:creationId xmlns:a16="http://schemas.microsoft.com/office/drawing/2014/main" id="{B4F9922A-2A63-4B10-9102-DC0972F05014}"/>
              </a:ext>
            </a:extLst>
          </p:cNvPr>
          <p:cNvSpPr txBox="1"/>
          <p:nvPr/>
        </p:nvSpPr>
        <p:spPr>
          <a:xfrm>
            <a:off x="5219700" y="1754188"/>
            <a:ext cx="3600450" cy="2308225"/>
          </a:xfrm>
          <a:prstGeom prst="rect">
            <a:avLst/>
          </a:prstGeom>
          <a:noFill/>
        </p:spPr>
        <p:txBody>
          <a:bodyPr>
            <a:spAutoFit/>
          </a:bodyPr>
          <a:lstStyle/>
          <a:p>
            <a:pPr>
              <a:defRPr/>
            </a:pPr>
            <a:r>
              <a:rPr lang="zh-CN" altLang="en-US" sz="2400" dirty="0">
                <a:solidFill>
                  <a:srgbClr val="333333"/>
                </a:solidFill>
                <a:latin typeface="+mn-ea"/>
                <a:ea typeface="+mn-ea"/>
              </a:rPr>
              <a:t>其实，老王德高望重，村里的大家都很信任他，他也掌握了我们所有人的账簿，我们也愿意把钱存到老王那里，这就是一种对</a:t>
            </a:r>
            <a:r>
              <a:rPr lang="zh-CN" altLang="en-US" sz="2400" dirty="0">
                <a:solidFill>
                  <a:srgbClr val="FF0000"/>
                </a:solidFill>
                <a:latin typeface="+mn-ea"/>
                <a:ea typeface="+mn-ea"/>
              </a:rPr>
              <a:t>中心化</a:t>
            </a:r>
            <a:r>
              <a:rPr lang="zh-CN" altLang="en-US" sz="2400" dirty="0">
                <a:solidFill>
                  <a:srgbClr val="333333"/>
                </a:solidFill>
                <a:latin typeface="+mn-ea"/>
                <a:ea typeface="+mn-ea"/>
              </a:rPr>
              <a:t>的信任。</a:t>
            </a:r>
          </a:p>
        </p:txBody>
      </p:sp>
      <p:pic>
        <p:nvPicPr>
          <p:cNvPr id="45063" name="Picture 2">
            <a:extLst>
              <a:ext uri="{FF2B5EF4-FFF2-40B4-BE49-F238E27FC236}">
                <a16:creationId xmlns:a16="http://schemas.microsoft.com/office/drawing/2014/main" id="{B855B343-4457-45C7-BCCB-B076AA79A5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438" y="2908300"/>
            <a:ext cx="2278062" cy="286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49">
            <a:extLst>
              <a:ext uri="{FF2B5EF4-FFF2-40B4-BE49-F238E27FC236}">
                <a16:creationId xmlns:a16="http://schemas.microsoft.com/office/drawing/2014/main" id="{1CFD52E8-2B06-4793-9869-FA0E40072CA7}"/>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10" name="灯片编号占位符 11">
            <a:extLst>
              <a:ext uri="{FF2B5EF4-FFF2-40B4-BE49-F238E27FC236}">
                <a16:creationId xmlns:a16="http://schemas.microsoft.com/office/drawing/2014/main" id="{97A26431-1356-43B3-BCDB-98CEF2877EC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F79C03-F69A-456A-B04A-A3681D0D2D9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5" name="文本框 4">
            <a:extLst>
              <a:ext uri="{FF2B5EF4-FFF2-40B4-BE49-F238E27FC236}">
                <a16:creationId xmlns:a16="http://schemas.microsoft.com/office/drawing/2014/main" id="{E3885653-533B-4CA8-BC11-E1A0CE94881A}"/>
              </a:ext>
            </a:extLst>
          </p:cNvPr>
          <p:cNvSpPr txBox="1"/>
          <p:nvPr/>
        </p:nvSpPr>
        <p:spPr>
          <a:xfrm>
            <a:off x="484188" y="3868738"/>
            <a:ext cx="4087812" cy="1939925"/>
          </a:xfrm>
          <a:prstGeom prst="rect">
            <a:avLst/>
          </a:prstGeom>
          <a:noFill/>
        </p:spPr>
        <p:txBody>
          <a:bodyPr>
            <a:spAutoFit/>
          </a:bodyPr>
          <a:lstStyle/>
          <a:p>
            <a:pPr>
              <a:defRPr/>
            </a:pPr>
            <a:r>
              <a:rPr lang="zh-CN" altLang="en-US" sz="2400" dirty="0">
                <a:latin typeface="+mn-ea"/>
                <a:ea typeface="+mn-ea"/>
              </a:rPr>
              <a:t>如果我把村里所有人都叫过来，让每个人都记录一下借钱情况呢？</a:t>
            </a:r>
            <a:endParaRPr lang="en-US" altLang="zh-CN" sz="2400" dirty="0">
              <a:latin typeface="+mn-ea"/>
              <a:ea typeface="+mn-ea"/>
            </a:endParaRPr>
          </a:p>
          <a:p>
            <a:pPr>
              <a:defRPr/>
            </a:pPr>
            <a:endParaRPr lang="en-US" altLang="zh-CN" sz="2400" dirty="0">
              <a:latin typeface="+mn-ea"/>
              <a:ea typeface="+mn-ea"/>
            </a:endParaRPr>
          </a:p>
          <a:p>
            <a:pPr>
              <a:defRPr/>
            </a:pPr>
            <a:r>
              <a:rPr lang="zh-CN" altLang="en-US" sz="2400" dirty="0">
                <a:latin typeface="+mn-ea"/>
                <a:ea typeface="+mn-ea"/>
              </a:rPr>
              <a:t>这就叫做</a:t>
            </a:r>
            <a:r>
              <a:rPr lang="zh-CN" altLang="en-US" sz="2400" dirty="0">
                <a:solidFill>
                  <a:srgbClr val="FF0000"/>
                </a:solidFill>
                <a:latin typeface="+mn-ea"/>
                <a:ea typeface="+mn-ea"/>
              </a:rPr>
              <a:t>去中心化</a:t>
            </a:r>
            <a:r>
              <a:rPr lang="zh-CN" altLang="en-US" sz="2400" dirty="0">
                <a:latin typeface="+mn-ea"/>
                <a:ea typeface="+mn-ea"/>
              </a:rPr>
              <a:t>！</a:t>
            </a:r>
          </a:p>
        </p:txBody>
      </p:sp>
      <p:pic>
        <p:nvPicPr>
          <p:cNvPr id="47108" name="图片 12">
            <a:extLst>
              <a:ext uri="{FF2B5EF4-FFF2-40B4-BE49-F238E27FC236}">
                <a16:creationId xmlns:a16="http://schemas.microsoft.com/office/drawing/2014/main" id="{D6F64313-CFB4-4877-B50C-2187D8FB2F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68613" y="1720850"/>
            <a:ext cx="199072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
            <a:extLst>
              <a:ext uri="{FF2B5EF4-FFF2-40B4-BE49-F238E27FC236}">
                <a16:creationId xmlns:a16="http://schemas.microsoft.com/office/drawing/2014/main" id="{05583730-7B4A-4BDD-8BB0-8A46709EA789}"/>
              </a:ext>
            </a:extLst>
          </p:cNvPr>
          <p:cNvSpPr txBox="1"/>
          <p:nvPr/>
        </p:nvSpPr>
        <p:spPr>
          <a:xfrm>
            <a:off x="3175000" y="2012950"/>
            <a:ext cx="1373188" cy="430213"/>
          </a:xfrm>
          <a:prstGeom prst="rect">
            <a:avLst/>
          </a:prstGeom>
          <a:noFill/>
        </p:spPr>
        <p:txBody>
          <a:bodyPr>
            <a:spAutoFit/>
          </a:bodyPr>
          <a:lstStyle/>
          <a:p>
            <a:pPr>
              <a:defRPr/>
            </a:pPr>
            <a:r>
              <a:rPr lang="zh-CN" altLang="en-US" sz="2200" dirty="0">
                <a:latin typeface="+mn-ea"/>
                <a:ea typeface="+mn-ea"/>
              </a:rPr>
              <a:t>转账记录</a:t>
            </a:r>
          </a:p>
        </p:txBody>
      </p:sp>
      <p:sp>
        <p:nvSpPr>
          <p:cNvPr id="15" name="文本框 14">
            <a:extLst>
              <a:ext uri="{FF2B5EF4-FFF2-40B4-BE49-F238E27FC236}">
                <a16:creationId xmlns:a16="http://schemas.microsoft.com/office/drawing/2014/main" id="{5A588BEC-C9CC-4E31-8CBC-552D260D1367}"/>
              </a:ext>
            </a:extLst>
          </p:cNvPr>
          <p:cNvSpPr txBox="1"/>
          <p:nvPr/>
        </p:nvSpPr>
        <p:spPr>
          <a:xfrm>
            <a:off x="3178175" y="2497138"/>
            <a:ext cx="1371600" cy="430212"/>
          </a:xfrm>
          <a:prstGeom prst="rect">
            <a:avLst/>
          </a:prstGeom>
          <a:noFill/>
        </p:spPr>
        <p:txBody>
          <a:bodyPr>
            <a:spAutoFit/>
          </a:bodyPr>
          <a:lstStyle/>
          <a:p>
            <a:pPr>
              <a:defRPr/>
            </a:pPr>
            <a:r>
              <a:rPr lang="zh-CN" altLang="en-US" sz="2200" dirty="0">
                <a:latin typeface="+mn-ea"/>
                <a:ea typeface="+mn-ea"/>
              </a:rPr>
              <a:t>转账记录</a:t>
            </a:r>
          </a:p>
        </p:txBody>
      </p:sp>
      <p:pic>
        <p:nvPicPr>
          <p:cNvPr id="47111" name="图片 15">
            <a:extLst>
              <a:ext uri="{FF2B5EF4-FFF2-40B4-BE49-F238E27FC236}">
                <a16:creationId xmlns:a16="http://schemas.microsoft.com/office/drawing/2014/main" id="{0E36443F-4FE2-4FC2-B917-6FE2C2D4556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91075" y="3795713"/>
            <a:ext cx="1990725" cy="149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6">
            <a:extLst>
              <a:ext uri="{FF2B5EF4-FFF2-40B4-BE49-F238E27FC236}">
                <a16:creationId xmlns:a16="http://schemas.microsoft.com/office/drawing/2014/main" id="{3C98B9AA-51AB-458A-AA8E-FD13C29AE604}"/>
              </a:ext>
            </a:extLst>
          </p:cNvPr>
          <p:cNvSpPr txBox="1"/>
          <p:nvPr/>
        </p:nvSpPr>
        <p:spPr>
          <a:xfrm>
            <a:off x="5097463" y="4087813"/>
            <a:ext cx="1371600" cy="430212"/>
          </a:xfrm>
          <a:prstGeom prst="rect">
            <a:avLst/>
          </a:prstGeom>
          <a:noFill/>
        </p:spPr>
        <p:txBody>
          <a:bodyPr>
            <a:spAutoFit/>
          </a:bodyPr>
          <a:lstStyle/>
          <a:p>
            <a:pPr>
              <a:defRPr/>
            </a:pPr>
            <a:r>
              <a:rPr lang="zh-CN" altLang="en-US" sz="2200" dirty="0">
                <a:latin typeface="+mn-ea"/>
                <a:ea typeface="+mn-ea"/>
              </a:rPr>
              <a:t>转账记录</a:t>
            </a:r>
          </a:p>
        </p:txBody>
      </p:sp>
      <p:sp>
        <p:nvSpPr>
          <p:cNvPr id="18" name="文本框 17">
            <a:extLst>
              <a:ext uri="{FF2B5EF4-FFF2-40B4-BE49-F238E27FC236}">
                <a16:creationId xmlns:a16="http://schemas.microsoft.com/office/drawing/2014/main" id="{1E5BA4F1-2F12-42C9-9191-AED09F481E19}"/>
              </a:ext>
            </a:extLst>
          </p:cNvPr>
          <p:cNvSpPr txBox="1"/>
          <p:nvPr/>
        </p:nvSpPr>
        <p:spPr>
          <a:xfrm>
            <a:off x="5100638" y="4572000"/>
            <a:ext cx="1371600" cy="430213"/>
          </a:xfrm>
          <a:prstGeom prst="rect">
            <a:avLst/>
          </a:prstGeom>
          <a:noFill/>
        </p:spPr>
        <p:txBody>
          <a:bodyPr>
            <a:spAutoFit/>
          </a:bodyPr>
          <a:lstStyle/>
          <a:p>
            <a:pPr>
              <a:defRPr/>
            </a:pPr>
            <a:r>
              <a:rPr lang="zh-CN" altLang="en-US" sz="2200" dirty="0">
                <a:latin typeface="+mn-ea"/>
                <a:ea typeface="+mn-ea"/>
              </a:rPr>
              <a:t>转账记录</a:t>
            </a:r>
          </a:p>
        </p:txBody>
      </p:sp>
      <p:pic>
        <p:nvPicPr>
          <p:cNvPr id="47114" name="图片 18">
            <a:extLst>
              <a:ext uri="{FF2B5EF4-FFF2-40B4-BE49-F238E27FC236}">
                <a16:creationId xmlns:a16="http://schemas.microsoft.com/office/drawing/2014/main" id="{F97A9CFA-20BC-43DB-9C12-E7521AD4FCE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35788" y="3765550"/>
            <a:ext cx="199072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文本框 19">
            <a:extLst>
              <a:ext uri="{FF2B5EF4-FFF2-40B4-BE49-F238E27FC236}">
                <a16:creationId xmlns:a16="http://schemas.microsoft.com/office/drawing/2014/main" id="{932DE3D9-E427-49D1-A36B-985EEEF9BFCB}"/>
              </a:ext>
            </a:extLst>
          </p:cNvPr>
          <p:cNvSpPr txBox="1"/>
          <p:nvPr/>
        </p:nvSpPr>
        <p:spPr>
          <a:xfrm>
            <a:off x="7242175" y="4057650"/>
            <a:ext cx="1371600" cy="431800"/>
          </a:xfrm>
          <a:prstGeom prst="rect">
            <a:avLst/>
          </a:prstGeom>
          <a:noFill/>
        </p:spPr>
        <p:txBody>
          <a:bodyPr>
            <a:spAutoFit/>
          </a:bodyPr>
          <a:lstStyle/>
          <a:p>
            <a:pPr>
              <a:defRPr/>
            </a:pPr>
            <a:r>
              <a:rPr lang="zh-CN" altLang="en-US" sz="2200" dirty="0">
                <a:latin typeface="+mn-ea"/>
                <a:ea typeface="+mn-ea"/>
              </a:rPr>
              <a:t>转账记录</a:t>
            </a:r>
          </a:p>
        </p:txBody>
      </p:sp>
      <p:sp>
        <p:nvSpPr>
          <p:cNvPr id="21" name="文本框 20">
            <a:extLst>
              <a:ext uri="{FF2B5EF4-FFF2-40B4-BE49-F238E27FC236}">
                <a16:creationId xmlns:a16="http://schemas.microsoft.com/office/drawing/2014/main" id="{07A05A63-8F79-4B87-B8E9-2CD7D117B887}"/>
              </a:ext>
            </a:extLst>
          </p:cNvPr>
          <p:cNvSpPr txBox="1"/>
          <p:nvPr/>
        </p:nvSpPr>
        <p:spPr>
          <a:xfrm>
            <a:off x="7245350" y="4541838"/>
            <a:ext cx="1371600" cy="431800"/>
          </a:xfrm>
          <a:prstGeom prst="rect">
            <a:avLst/>
          </a:prstGeom>
          <a:noFill/>
        </p:spPr>
        <p:txBody>
          <a:bodyPr>
            <a:spAutoFit/>
          </a:bodyPr>
          <a:lstStyle/>
          <a:p>
            <a:pPr>
              <a:defRPr/>
            </a:pPr>
            <a:r>
              <a:rPr lang="zh-CN" altLang="en-US" sz="2200" dirty="0">
                <a:latin typeface="+mn-ea"/>
                <a:ea typeface="+mn-ea"/>
              </a:rPr>
              <a:t>转账记录</a:t>
            </a:r>
          </a:p>
        </p:txBody>
      </p:sp>
      <p:pic>
        <p:nvPicPr>
          <p:cNvPr id="47117" name="Picture 16">
            <a:extLst>
              <a:ext uri="{FF2B5EF4-FFF2-40B4-BE49-F238E27FC236}">
                <a16:creationId xmlns:a16="http://schemas.microsoft.com/office/drawing/2014/main" id="{EF0E9820-0C9B-4B02-B1CC-16902CE75A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917" b="22917"/>
          <a:stretch>
            <a:fillRect/>
          </a:stretch>
        </p:blipFill>
        <p:spPr bwMode="auto">
          <a:xfrm>
            <a:off x="4700588" y="1412875"/>
            <a:ext cx="3913187"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49">
            <a:extLst>
              <a:ext uri="{FF2B5EF4-FFF2-40B4-BE49-F238E27FC236}">
                <a16:creationId xmlns:a16="http://schemas.microsoft.com/office/drawing/2014/main" id="{8D49407E-D0D5-4B48-97CD-526A1E0847AF}"/>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22" name="灯片编号占位符 11">
            <a:extLst>
              <a:ext uri="{FF2B5EF4-FFF2-40B4-BE49-F238E27FC236}">
                <a16:creationId xmlns:a16="http://schemas.microsoft.com/office/drawing/2014/main" id="{809FEC82-B9A7-4663-9B0A-C90FEF2C2A4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A090E-C867-431B-834A-15E0F6E5982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pic>
        <p:nvPicPr>
          <p:cNvPr id="49155" name="图片 7">
            <a:extLst>
              <a:ext uri="{FF2B5EF4-FFF2-40B4-BE49-F238E27FC236}">
                <a16:creationId xmlns:a16="http://schemas.microsoft.com/office/drawing/2014/main" id="{6E1A6383-C43E-4932-AE1D-8C952C1CCC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3109913"/>
            <a:ext cx="3240088"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文本框 23">
            <a:extLst>
              <a:ext uri="{FF2B5EF4-FFF2-40B4-BE49-F238E27FC236}">
                <a16:creationId xmlns:a16="http://schemas.microsoft.com/office/drawing/2014/main" id="{1CAA6064-409D-4601-928A-BC5C49D72995}"/>
              </a:ext>
            </a:extLst>
          </p:cNvPr>
          <p:cNvSpPr txBox="1"/>
          <p:nvPr/>
        </p:nvSpPr>
        <p:spPr>
          <a:xfrm>
            <a:off x="4932363" y="1628775"/>
            <a:ext cx="3743325" cy="1200150"/>
          </a:xfrm>
          <a:prstGeom prst="rect">
            <a:avLst/>
          </a:prstGeom>
          <a:noFill/>
        </p:spPr>
        <p:txBody>
          <a:bodyPr>
            <a:spAutoFit/>
          </a:bodyPr>
          <a:lstStyle/>
          <a:p>
            <a:pPr algn="just">
              <a:defRPr/>
            </a:pPr>
            <a:r>
              <a:rPr lang="zh-CN" altLang="en-US" sz="2400" dirty="0">
                <a:solidFill>
                  <a:srgbClr val="333333"/>
                </a:solidFill>
                <a:latin typeface="+mn-ea"/>
                <a:ea typeface="+mn-ea"/>
              </a:rPr>
              <a:t>但是随着时间的流逝，村里的大家最近对老王开始有了一些担忧！</a:t>
            </a:r>
            <a:endParaRPr lang="en-US" altLang="zh-CN" sz="2400" dirty="0">
              <a:solidFill>
                <a:srgbClr val="333333"/>
              </a:solidFill>
              <a:latin typeface="+mn-ea"/>
              <a:ea typeface="+mn-ea"/>
            </a:endParaRPr>
          </a:p>
        </p:txBody>
      </p:sp>
      <p:pic>
        <p:nvPicPr>
          <p:cNvPr id="49157" name="Picture 2">
            <a:extLst>
              <a:ext uri="{FF2B5EF4-FFF2-40B4-BE49-F238E27FC236}">
                <a16:creationId xmlns:a16="http://schemas.microsoft.com/office/drawing/2014/main" id="{8E91C0B9-0013-47C2-9D0A-1E0AA66B71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00" y="2439988"/>
            <a:ext cx="2076450"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49">
            <a:extLst>
              <a:ext uri="{FF2B5EF4-FFF2-40B4-BE49-F238E27FC236}">
                <a16:creationId xmlns:a16="http://schemas.microsoft.com/office/drawing/2014/main" id="{AB974C9A-C6CB-47CD-8C5A-9D73909A8100}"/>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8" name="灯片编号占位符 11">
            <a:extLst>
              <a:ext uri="{FF2B5EF4-FFF2-40B4-BE49-F238E27FC236}">
                <a16:creationId xmlns:a16="http://schemas.microsoft.com/office/drawing/2014/main" id="{C23315EB-5FA7-4B23-90FC-4CF821FB27B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图片 12">
            <a:extLst>
              <a:ext uri="{FF2B5EF4-FFF2-40B4-BE49-F238E27FC236}">
                <a16:creationId xmlns:a16="http://schemas.microsoft.com/office/drawing/2014/main" id="{4D46A142-876D-4DBD-BD19-7B9BE91902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8510" y="1831710"/>
            <a:ext cx="11049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35BF3EC2-45F8-46DA-8699-F7B75E157A7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24" name="文本框 23">
            <a:extLst>
              <a:ext uri="{FF2B5EF4-FFF2-40B4-BE49-F238E27FC236}">
                <a16:creationId xmlns:a16="http://schemas.microsoft.com/office/drawing/2014/main" id="{22109A42-7D30-4EAE-8144-E447F82DB119}"/>
              </a:ext>
            </a:extLst>
          </p:cNvPr>
          <p:cNvSpPr txBox="1"/>
          <p:nvPr/>
        </p:nvSpPr>
        <p:spPr>
          <a:xfrm>
            <a:off x="4058073" y="1909763"/>
            <a:ext cx="4745037" cy="4154487"/>
          </a:xfrm>
          <a:prstGeom prst="rect">
            <a:avLst/>
          </a:prstGeom>
          <a:noFill/>
        </p:spPr>
        <p:txBody>
          <a:bodyPr>
            <a:spAutoFit/>
          </a:bodyPr>
          <a:lstStyle/>
          <a:p>
            <a:pPr marL="288000" indent="-288000">
              <a:buFont typeface="+mj-lt"/>
              <a:buAutoNum type="arabicPeriod"/>
              <a:defRPr/>
            </a:pPr>
            <a:r>
              <a:rPr lang="zh-CN" altLang="en-US" sz="2400" dirty="0">
                <a:solidFill>
                  <a:srgbClr val="333333"/>
                </a:solidFill>
                <a:latin typeface="+mn-ea"/>
                <a:ea typeface="+mn-ea"/>
              </a:rPr>
              <a:t>老王年迈已高，万一有个三长两短，那账簿和钱怎么办？</a:t>
            </a:r>
            <a:endParaRPr lang="en-US" altLang="zh-CN" sz="2400" dirty="0">
              <a:solidFill>
                <a:srgbClr val="333333"/>
              </a:solidFill>
              <a:latin typeface="+mn-ea"/>
              <a:ea typeface="+mn-ea"/>
            </a:endParaRPr>
          </a:p>
          <a:p>
            <a:pPr marL="288000" indent="-288000">
              <a:buFont typeface="+mj-lt"/>
              <a:buAutoNum type="arabicPeriod"/>
              <a:defRPr/>
            </a:pPr>
            <a:endParaRPr lang="en-US" altLang="zh-CN" sz="2400" dirty="0">
              <a:solidFill>
                <a:srgbClr val="333333"/>
              </a:solidFill>
              <a:latin typeface="+mn-ea"/>
              <a:ea typeface="+mn-ea"/>
            </a:endParaRPr>
          </a:p>
          <a:p>
            <a:pPr marL="288000" indent="-288000" algn="ctr">
              <a:buFont typeface="+mj-lt"/>
              <a:buAutoNum type="arabicPeriod"/>
              <a:defRPr/>
            </a:pPr>
            <a:endParaRPr lang="en-US" altLang="zh-CN" sz="2400" dirty="0">
              <a:latin typeface="+mn-ea"/>
              <a:ea typeface="+mn-ea"/>
            </a:endParaRPr>
          </a:p>
          <a:p>
            <a:pPr marL="288000" indent="-288000">
              <a:buFont typeface="+mj-lt"/>
              <a:buAutoNum type="arabicPeriod"/>
              <a:defRPr/>
            </a:pPr>
            <a:r>
              <a:rPr lang="zh-CN" altLang="en-US" sz="2400" dirty="0">
                <a:solidFill>
                  <a:srgbClr val="333333"/>
                </a:solidFill>
                <a:latin typeface="+mn-ea"/>
                <a:ea typeface="+mn-ea"/>
              </a:rPr>
              <a:t>村里最近有小偷出现，万一账簿被偷了怎么办？</a:t>
            </a:r>
            <a:endParaRPr lang="en-US" altLang="zh-CN" sz="2400" dirty="0">
              <a:solidFill>
                <a:srgbClr val="333333"/>
              </a:solidFill>
              <a:latin typeface="+mn-ea"/>
              <a:ea typeface="+mn-ea"/>
            </a:endParaRPr>
          </a:p>
          <a:p>
            <a:pPr marL="288000" indent="-288000">
              <a:buFont typeface="+mj-lt"/>
              <a:buAutoNum type="arabicPeriod"/>
              <a:defRPr/>
            </a:pPr>
            <a:endParaRPr lang="en-US" altLang="zh-CN" sz="2400" dirty="0">
              <a:solidFill>
                <a:srgbClr val="333333"/>
              </a:solidFill>
              <a:latin typeface="+mn-ea"/>
              <a:ea typeface="+mn-ea"/>
            </a:endParaRPr>
          </a:p>
          <a:p>
            <a:pPr marL="288000" indent="-288000" algn="ctr">
              <a:buFont typeface="+mj-lt"/>
              <a:buAutoNum type="arabicPeriod"/>
              <a:defRPr/>
            </a:pPr>
            <a:endParaRPr lang="en-US" altLang="zh-CN" sz="2400" dirty="0">
              <a:latin typeface="+mn-ea"/>
              <a:ea typeface="+mn-ea"/>
            </a:endParaRPr>
          </a:p>
          <a:p>
            <a:pPr marL="288000" indent="-288000">
              <a:buFont typeface="+mj-lt"/>
              <a:buAutoNum type="arabicPeriod"/>
              <a:defRPr/>
            </a:pPr>
            <a:r>
              <a:rPr lang="zh-CN" altLang="en-US" sz="2400" dirty="0">
                <a:solidFill>
                  <a:srgbClr val="333333"/>
                </a:solidFill>
                <a:latin typeface="+mn-ea"/>
                <a:ea typeface="+mn-ea"/>
              </a:rPr>
              <a:t>老王每次记账存钱，都会向我们收取手续费，而且手续费一年比一年高，怎么办？</a:t>
            </a:r>
            <a:endParaRPr lang="en-US" altLang="zh-CN" sz="2400" dirty="0">
              <a:solidFill>
                <a:srgbClr val="333333"/>
              </a:solidFill>
              <a:latin typeface="+mn-ea"/>
              <a:ea typeface="+mn-ea"/>
            </a:endParaRPr>
          </a:p>
        </p:txBody>
      </p:sp>
      <p:pic>
        <p:nvPicPr>
          <p:cNvPr id="51205" name="图片 14">
            <a:extLst>
              <a:ext uri="{FF2B5EF4-FFF2-40B4-BE49-F238E27FC236}">
                <a16:creationId xmlns:a16="http://schemas.microsoft.com/office/drawing/2014/main" id="{672B4916-7C9A-4531-BA64-1775AC1DD7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32310" y="3317875"/>
            <a:ext cx="11049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14">
            <a:extLst>
              <a:ext uri="{FF2B5EF4-FFF2-40B4-BE49-F238E27FC236}">
                <a16:creationId xmlns:a16="http://schemas.microsoft.com/office/drawing/2014/main" id="{4768B678-6F7E-4190-9339-C2225DBE2C8D}"/>
              </a:ext>
            </a:extLst>
          </p:cNvPr>
          <p:cNvPicPr>
            <a:picLocks noChangeAspect="1" noChangeArrowheads="1"/>
          </p:cNvPicPr>
          <p:nvPr/>
        </p:nvPicPr>
        <p:blipFill>
          <a:blip r:embed="rId4" cstate="hq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652835" y="2949575"/>
            <a:ext cx="1336675"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2">
            <a:extLst>
              <a:ext uri="{FF2B5EF4-FFF2-40B4-BE49-F238E27FC236}">
                <a16:creationId xmlns:a16="http://schemas.microsoft.com/office/drawing/2014/main" id="{1C5C6E44-6674-40AC-9DFB-1417B2B11A73}"/>
              </a:ext>
            </a:extLst>
          </p:cNvPr>
          <p:cNvPicPr>
            <a:picLocks noChangeAspect="1" noChangeArrowheads="1"/>
          </p:cNvPicPr>
          <p:nvPr/>
        </p:nvPicPr>
        <p:blipFill>
          <a:blip r:embed="rId5"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2835" y="1547813"/>
            <a:ext cx="1049337"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8" name="Picture 12">
            <a:extLst>
              <a:ext uri="{FF2B5EF4-FFF2-40B4-BE49-F238E27FC236}">
                <a16:creationId xmlns:a16="http://schemas.microsoft.com/office/drawing/2014/main" id="{FDAFB8A3-6059-4AB3-8094-BC4DD9845BF4}"/>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1560" y="1525588"/>
            <a:ext cx="1182687"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9" name="Picture 18">
            <a:extLst>
              <a:ext uri="{FF2B5EF4-FFF2-40B4-BE49-F238E27FC236}">
                <a16:creationId xmlns:a16="http://schemas.microsoft.com/office/drawing/2014/main" id="{D4EDEFA3-0483-4E5D-A546-5E00207F59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9672" y="4397375"/>
            <a:ext cx="1963738"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49">
            <a:extLst>
              <a:ext uri="{FF2B5EF4-FFF2-40B4-BE49-F238E27FC236}">
                <a16:creationId xmlns:a16="http://schemas.microsoft.com/office/drawing/2014/main" id="{202CD6BA-3265-4DB7-9756-F5E24F0C4AC7}"/>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12" name="灯片编号占位符 11">
            <a:extLst>
              <a:ext uri="{FF2B5EF4-FFF2-40B4-BE49-F238E27FC236}">
                <a16:creationId xmlns:a16="http://schemas.microsoft.com/office/drawing/2014/main" id="{7814EF0E-8748-4BAE-8CC2-447D40D9E81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56B68-5340-4905-A768-79244D146C4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2" name="矩形 1">
            <a:extLst>
              <a:ext uri="{FF2B5EF4-FFF2-40B4-BE49-F238E27FC236}">
                <a16:creationId xmlns:a16="http://schemas.microsoft.com/office/drawing/2014/main" id="{00E3D78D-B38E-48B4-9706-5215245B1881}"/>
              </a:ext>
            </a:extLst>
          </p:cNvPr>
          <p:cNvSpPr/>
          <p:nvPr/>
        </p:nvSpPr>
        <p:spPr>
          <a:xfrm>
            <a:off x="3336925" y="1830388"/>
            <a:ext cx="5722938" cy="1200150"/>
          </a:xfrm>
          <a:prstGeom prst="rect">
            <a:avLst/>
          </a:prstGeom>
        </p:spPr>
        <p:txBody>
          <a:bodyPr>
            <a:spAutoFit/>
          </a:bodyPr>
          <a:lstStyle/>
          <a:p>
            <a:pPr>
              <a:defRPr/>
            </a:pPr>
            <a:r>
              <a:rPr lang="en-US" altLang="zh-CN" sz="2400" dirty="0">
                <a:latin typeface="+mn-ea"/>
                <a:ea typeface="+mn-ea"/>
              </a:rPr>
              <a:t>4.</a:t>
            </a:r>
            <a:r>
              <a:rPr lang="zh-CN" altLang="en-US" sz="2400" dirty="0">
                <a:latin typeface="+mn-ea"/>
                <a:ea typeface="+mn-ea"/>
              </a:rPr>
              <a:t>老王掉钱眼儿里去了，把我们的钱借给别人，万一我们一起去找老王拿钱，他拿不出来这么多怎么办？</a:t>
            </a:r>
            <a:endParaRPr lang="en-US" altLang="zh-CN" sz="2400" dirty="0">
              <a:latin typeface="+mn-ea"/>
              <a:ea typeface="+mn-ea"/>
            </a:endParaRPr>
          </a:p>
        </p:txBody>
      </p:sp>
      <p:sp>
        <p:nvSpPr>
          <p:cNvPr id="15" name="矩形 14">
            <a:extLst>
              <a:ext uri="{FF2B5EF4-FFF2-40B4-BE49-F238E27FC236}">
                <a16:creationId xmlns:a16="http://schemas.microsoft.com/office/drawing/2014/main" id="{EEF0B63A-E472-42D9-A26D-8C08D2E9AB22}"/>
              </a:ext>
            </a:extLst>
          </p:cNvPr>
          <p:cNvSpPr/>
          <p:nvPr/>
        </p:nvSpPr>
        <p:spPr>
          <a:xfrm>
            <a:off x="2020888" y="3540125"/>
            <a:ext cx="4752975" cy="460375"/>
          </a:xfrm>
          <a:prstGeom prst="rect">
            <a:avLst/>
          </a:prstGeom>
        </p:spPr>
        <p:txBody>
          <a:bodyPr>
            <a:spAutoFit/>
          </a:bodyPr>
          <a:lstStyle/>
          <a:p>
            <a:pPr>
              <a:defRPr/>
            </a:pPr>
            <a:r>
              <a:rPr lang="en-US" altLang="zh-CN" sz="2400" dirty="0">
                <a:latin typeface="+mn-ea"/>
                <a:ea typeface="+mn-ea"/>
              </a:rPr>
              <a:t>5.</a:t>
            </a:r>
            <a:r>
              <a:rPr lang="zh-CN" altLang="en-US" sz="2400" dirty="0">
                <a:latin typeface="+mn-ea"/>
                <a:ea typeface="+mn-ea"/>
              </a:rPr>
              <a:t>老王自己私吞了这些钱怎么办？</a:t>
            </a:r>
            <a:endParaRPr lang="en-US" altLang="zh-CN" sz="2400" dirty="0">
              <a:latin typeface="+mn-ea"/>
              <a:ea typeface="+mn-ea"/>
            </a:endParaRPr>
          </a:p>
        </p:txBody>
      </p:sp>
      <p:sp>
        <p:nvSpPr>
          <p:cNvPr id="17" name="矩形 16">
            <a:extLst>
              <a:ext uri="{FF2B5EF4-FFF2-40B4-BE49-F238E27FC236}">
                <a16:creationId xmlns:a16="http://schemas.microsoft.com/office/drawing/2014/main" id="{F0779473-CD62-492E-8920-FB6D10A6FCBE}"/>
              </a:ext>
            </a:extLst>
          </p:cNvPr>
          <p:cNvSpPr/>
          <p:nvPr/>
        </p:nvSpPr>
        <p:spPr>
          <a:xfrm>
            <a:off x="2020888" y="4076700"/>
            <a:ext cx="6921500" cy="830263"/>
          </a:xfrm>
          <a:prstGeom prst="rect">
            <a:avLst/>
          </a:prstGeom>
        </p:spPr>
        <p:txBody>
          <a:bodyPr>
            <a:spAutoFit/>
          </a:bodyPr>
          <a:lstStyle/>
          <a:p>
            <a:pPr>
              <a:defRPr/>
            </a:pPr>
            <a:r>
              <a:rPr lang="en-US" altLang="zh-CN" sz="2400" dirty="0">
                <a:latin typeface="+mn-ea"/>
                <a:ea typeface="+mn-ea"/>
              </a:rPr>
              <a:t>6.</a:t>
            </a:r>
            <a:r>
              <a:rPr lang="zh-CN" altLang="en-US" sz="2400" dirty="0">
                <a:latin typeface="+mn-ea"/>
                <a:ea typeface="+mn-ea"/>
              </a:rPr>
              <a:t>还有的担心老王要是生病，那账簿就查不了了。</a:t>
            </a:r>
            <a:endParaRPr lang="en-US" altLang="zh-CN" sz="2400" dirty="0">
              <a:latin typeface="+mn-ea"/>
              <a:ea typeface="+mn-ea"/>
            </a:endParaRPr>
          </a:p>
          <a:p>
            <a:pPr>
              <a:defRPr/>
            </a:pPr>
            <a:r>
              <a:rPr lang="en-US" altLang="zh-CN" sz="2400" dirty="0">
                <a:latin typeface="+mn-ea"/>
                <a:ea typeface="+mn-ea"/>
              </a:rPr>
              <a:t>…</a:t>
            </a:r>
          </a:p>
        </p:txBody>
      </p:sp>
      <p:sp>
        <p:nvSpPr>
          <p:cNvPr id="19" name="矩形 18">
            <a:extLst>
              <a:ext uri="{FF2B5EF4-FFF2-40B4-BE49-F238E27FC236}">
                <a16:creationId xmlns:a16="http://schemas.microsoft.com/office/drawing/2014/main" id="{308EB7BF-1374-4F08-9A70-FB8E9AF6A392}"/>
              </a:ext>
            </a:extLst>
          </p:cNvPr>
          <p:cNvSpPr/>
          <p:nvPr/>
        </p:nvSpPr>
        <p:spPr>
          <a:xfrm>
            <a:off x="1889125" y="5445125"/>
            <a:ext cx="5707063" cy="461963"/>
          </a:xfrm>
          <a:prstGeom prst="rect">
            <a:avLst/>
          </a:prstGeom>
        </p:spPr>
        <p:txBody>
          <a:bodyPr>
            <a:spAutoFit/>
          </a:bodyPr>
          <a:lstStyle/>
          <a:p>
            <a:pPr>
              <a:defRPr/>
            </a:pPr>
            <a:r>
              <a:rPr lang="zh-CN" altLang="en-US" sz="2400" dirty="0">
                <a:latin typeface="+mn-ea"/>
                <a:ea typeface="+mn-ea"/>
              </a:rPr>
              <a:t>这就是所谓的中心化所带来的巨大问题！</a:t>
            </a:r>
            <a:endParaRPr lang="en-US" altLang="zh-CN" sz="2400" dirty="0">
              <a:latin typeface="+mn-ea"/>
              <a:ea typeface="+mn-ea"/>
            </a:endParaRPr>
          </a:p>
        </p:txBody>
      </p:sp>
      <p:pic>
        <p:nvPicPr>
          <p:cNvPr id="53255" name="Picture 2">
            <a:extLst>
              <a:ext uri="{FF2B5EF4-FFF2-40B4-BE49-F238E27FC236}">
                <a16:creationId xmlns:a16="http://schemas.microsoft.com/office/drawing/2014/main" id="{66828391-BCBD-4BDF-A1C7-53FC2738878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27088" y="1773238"/>
            <a:ext cx="1096962" cy="137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6" name="Picture 12">
            <a:extLst>
              <a:ext uri="{FF2B5EF4-FFF2-40B4-BE49-F238E27FC236}">
                <a16:creationId xmlns:a16="http://schemas.microsoft.com/office/drawing/2014/main" id="{58F2E216-2AEE-4D17-912C-280C5BE604EF}"/>
              </a:ext>
            </a:extLst>
          </p:cNvPr>
          <p:cNvPicPr>
            <a:picLocks noChangeAspect="1" noChangeArrowheads="1"/>
          </p:cNvPicPr>
          <p:nvPr/>
        </p:nvPicPr>
        <p:blipFill>
          <a:blip r:embed="rId4">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1692275" y="1782763"/>
            <a:ext cx="1414463"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49">
            <a:extLst>
              <a:ext uri="{FF2B5EF4-FFF2-40B4-BE49-F238E27FC236}">
                <a16:creationId xmlns:a16="http://schemas.microsoft.com/office/drawing/2014/main" id="{2CA0BAAC-B0A5-4B96-9B8F-54826E37FD6E}"/>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11" name="灯片编号占位符 11">
            <a:extLst>
              <a:ext uri="{FF2B5EF4-FFF2-40B4-BE49-F238E27FC236}">
                <a16:creationId xmlns:a16="http://schemas.microsoft.com/office/drawing/2014/main" id="{85213E0C-8BC6-4564-82A1-B7CDAD602EC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A761815-7EE2-494E-ACF7-B5985725C59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pic>
        <p:nvPicPr>
          <p:cNvPr id="55299" name="图片 3">
            <a:extLst>
              <a:ext uri="{FF2B5EF4-FFF2-40B4-BE49-F238E27FC236}">
                <a16:creationId xmlns:a16="http://schemas.microsoft.com/office/drawing/2014/main" id="{64C563D5-77D0-4541-8739-BBFC1622AA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5584" y="5111613"/>
            <a:ext cx="4297363"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a:extLst>
              <a:ext uri="{FF2B5EF4-FFF2-40B4-BE49-F238E27FC236}">
                <a16:creationId xmlns:a16="http://schemas.microsoft.com/office/drawing/2014/main" id="{B173769D-110A-4C27-9A0F-6316386A50D4}"/>
              </a:ext>
            </a:extLst>
          </p:cNvPr>
          <p:cNvSpPr/>
          <p:nvPr/>
        </p:nvSpPr>
        <p:spPr>
          <a:xfrm>
            <a:off x="4243388" y="1542913"/>
            <a:ext cx="4900612" cy="1936750"/>
          </a:xfrm>
          <a:prstGeom prst="rect">
            <a:avLst/>
          </a:prstGeom>
        </p:spPr>
        <p:txBody>
          <a:bodyPr wrap="square">
            <a:spAutoFit/>
          </a:bodyPr>
          <a:lstStyle/>
          <a:p>
            <a:pPr>
              <a:defRPr/>
            </a:pPr>
            <a:r>
              <a:rPr lang="zh-CN" altLang="en-US" sz="2400" dirty="0">
                <a:latin typeface="+mn-ea"/>
                <a:ea typeface="+mn-ea"/>
              </a:rPr>
              <a:t>有一天，村民们就聚在一起开了个会，决定每家每户都存一个账簿，村民间的转账都通过一个大喇叭向全村的人通告，收到通知以后，村民们就在自己的账簿上记录下来</a:t>
            </a:r>
            <a:endParaRPr lang="en-US" altLang="zh-CN" sz="2400" dirty="0">
              <a:latin typeface="+mn-ea"/>
              <a:ea typeface="+mn-ea"/>
            </a:endParaRPr>
          </a:p>
        </p:txBody>
      </p:sp>
      <p:pic>
        <p:nvPicPr>
          <p:cNvPr id="55301" name="图片 4">
            <a:extLst>
              <a:ext uri="{FF2B5EF4-FFF2-40B4-BE49-F238E27FC236}">
                <a16:creationId xmlns:a16="http://schemas.microsoft.com/office/drawing/2014/main" id="{88AD4DD0-5043-4162-B47D-6A921C7B35A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009" y="3701913"/>
            <a:ext cx="17335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图片 5">
            <a:extLst>
              <a:ext uri="{FF2B5EF4-FFF2-40B4-BE49-F238E27FC236}">
                <a16:creationId xmlns:a16="http://schemas.microsoft.com/office/drawing/2014/main" id="{EB6FE2FA-31CD-413C-BFDA-2CB8E4F8D46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39247" y="2949438"/>
            <a:ext cx="17335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3" name="图片 6">
            <a:extLst>
              <a:ext uri="{FF2B5EF4-FFF2-40B4-BE49-F238E27FC236}">
                <a16:creationId xmlns:a16="http://schemas.microsoft.com/office/drawing/2014/main" id="{B2935C27-95A4-4DC6-8638-8D874CCE3A8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14322" y="3724138"/>
            <a:ext cx="17335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4" name="图片 19">
            <a:extLst>
              <a:ext uri="{FF2B5EF4-FFF2-40B4-BE49-F238E27FC236}">
                <a16:creationId xmlns:a16="http://schemas.microsoft.com/office/drawing/2014/main" id="{36525772-D5F7-4B35-B9A3-C5EBB94261D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8672" y="5387838"/>
            <a:ext cx="1941512"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文本框 20">
            <a:extLst>
              <a:ext uri="{FF2B5EF4-FFF2-40B4-BE49-F238E27FC236}">
                <a16:creationId xmlns:a16="http://schemas.microsoft.com/office/drawing/2014/main" id="{DF98922C-338A-418E-834D-3D11D739B109}"/>
              </a:ext>
            </a:extLst>
          </p:cNvPr>
          <p:cNvSpPr txBox="1"/>
          <p:nvPr/>
        </p:nvSpPr>
        <p:spPr>
          <a:xfrm>
            <a:off x="486647" y="5679938"/>
            <a:ext cx="1336675" cy="428625"/>
          </a:xfrm>
          <a:prstGeom prst="rect">
            <a:avLst/>
          </a:prstGeom>
          <a:noFill/>
        </p:spPr>
        <p:txBody>
          <a:bodyPr>
            <a:spAutoFit/>
          </a:bodyPr>
          <a:lstStyle/>
          <a:p>
            <a:pPr>
              <a:defRPr/>
            </a:pPr>
            <a:r>
              <a:rPr lang="zh-CN" altLang="en-US" sz="2200" dirty="0">
                <a:latin typeface="+mn-ea"/>
                <a:ea typeface="+mn-ea"/>
              </a:rPr>
              <a:t>转账记录</a:t>
            </a:r>
          </a:p>
        </p:txBody>
      </p:sp>
      <p:sp>
        <p:nvSpPr>
          <p:cNvPr id="22" name="文本框 21">
            <a:extLst>
              <a:ext uri="{FF2B5EF4-FFF2-40B4-BE49-F238E27FC236}">
                <a16:creationId xmlns:a16="http://schemas.microsoft.com/office/drawing/2014/main" id="{43BB8629-470C-4E33-B508-A692E4704737}"/>
              </a:ext>
            </a:extLst>
          </p:cNvPr>
          <p:cNvSpPr txBox="1"/>
          <p:nvPr/>
        </p:nvSpPr>
        <p:spPr>
          <a:xfrm>
            <a:off x="488234" y="6162538"/>
            <a:ext cx="1338263" cy="431800"/>
          </a:xfrm>
          <a:prstGeom prst="rect">
            <a:avLst/>
          </a:prstGeom>
          <a:noFill/>
        </p:spPr>
        <p:txBody>
          <a:bodyPr>
            <a:spAutoFit/>
          </a:bodyPr>
          <a:lstStyle/>
          <a:p>
            <a:pPr>
              <a:defRPr/>
            </a:pPr>
            <a:r>
              <a:rPr lang="zh-CN" altLang="en-US" sz="2200" dirty="0">
                <a:latin typeface="+mn-ea"/>
                <a:ea typeface="+mn-ea"/>
              </a:rPr>
              <a:t>转账记录</a:t>
            </a:r>
          </a:p>
        </p:txBody>
      </p:sp>
      <p:pic>
        <p:nvPicPr>
          <p:cNvPr id="55307" name="图片 22">
            <a:extLst>
              <a:ext uri="{FF2B5EF4-FFF2-40B4-BE49-F238E27FC236}">
                <a16:creationId xmlns:a16="http://schemas.microsoft.com/office/drawing/2014/main" id="{F0FA5BA2-A7D5-4BA7-9FFE-B20D53FFB75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997" y="3590788"/>
            <a:ext cx="1941512"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文本框 23">
            <a:extLst>
              <a:ext uri="{FF2B5EF4-FFF2-40B4-BE49-F238E27FC236}">
                <a16:creationId xmlns:a16="http://schemas.microsoft.com/office/drawing/2014/main" id="{5D05F619-E428-41AA-A164-6C6775CE1985}"/>
              </a:ext>
            </a:extLst>
          </p:cNvPr>
          <p:cNvSpPr txBox="1"/>
          <p:nvPr/>
        </p:nvSpPr>
        <p:spPr>
          <a:xfrm>
            <a:off x="4091859" y="3873363"/>
            <a:ext cx="1336675" cy="428625"/>
          </a:xfrm>
          <a:prstGeom prst="rect">
            <a:avLst/>
          </a:prstGeom>
          <a:noFill/>
        </p:spPr>
        <p:txBody>
          <a:bodyPr>
            <a:spAutoFit/>
          </a:bodyPr>
          <a:lstStyle/>
          <a:p>
            <a:pPr>
              <a:defRPr/>
            </a:pPr>
            <a:r>
              <a:rPr lang="zh-CN" altLang="en-US" sz="2200" dirty="0">
                <a:latin typeface="+mn-ea"/>
                <a:ea typeface="+mn-ea"/>
              </a:rPr>
              <a:t>转账记录</a:t>
            </a:r>
          </a:p>
        </p:txBody>
      </p:sp>
      <p:sp>
        <p:nvSpPr>
          <p:cNvPr id="25" name="文本框 24">
            <a:extLst>
              <a:ext uri="{FF2B5EF4-FFF2-40B4-BE49-F238E27FC236}">
                <a16:creationId xmlns:a16="http://schemas.microsoft.com/office/drawing/2014/main" id="{F1128077-6AED-4CA0-BCFF-8288D572072D}"/>
              </a:ext>
            </a:extLst>
          </p:cNvPr>
          <p:cNvSpPr txBox="1"/>
          <p:nvPr/>
        </p:nvSpPr>
        <p:spPr>
          <a:xfrm>
            <a:off x="4091859" y="4327388"/>
            <a:ext cx="1336675" cy="431800"/>
          </a:xfrm>
          <a:prstGeom prst="rect">
            <a:avLst/>
          </a:prstGeom>
          <a:noFill/>
        </p:spPr>
        <p:txBody>
          <a:bodyPr>
            <a:spAutoFit/>
          </a:bodyPr>
          <a:lstStyle/>
          <a:p>
            <a:pPr>
              <a:defRPr/>
            </a:pPr>
            <a:r>
              <a:rPr lang="zh-CN" altLang="en-US" sz="2200" dirty="0">
                <a:latin typeface="+mn-ea"/>
                <a:ea typeface="+mn-ea"/>
              </a:rPr>
              <a:t>转账记录</a:t>
            </a:r>
          </a:p>
        </p:txBody>
      </p:sp>
      <p:pic>
        <p:nvPicPr>
          <p:cNvPr id="55310" name="图片 25">
            <a:extLst>
              <a:ext uri="{FF2B5EF4-FFF2-40B4-BE49-F238E27FC236}">
                <a16:creationId xmlns:a16="http://schemas.microsoft.com/office/drawing/2014/main" id="{1A30F19A-1262-4A02-AA3F-F75EFD6A911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76322" y="5410063"/>
            <a:ext cx="1941512"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文本框 26">
            <a:extLst>
              <a:ext uri="{FF2B5EF4-FFF2-40B4-BE49-F238E27FC236}">
                <a16:creationId xmlns:a16="http://schemas.microsoft.com/office/drawing/2014/main" id="{CEAE9D9E-30CC-4FD9-A137-37F5E1FD2982}"/>
              </a:ext>
            </a:extLst>
          </p:cNvPr>
          <p:cNvSpPr txBox="1"/>
          <p:nvPr/>
        </p:nvSpPr>
        <p:spPr>
          <a:xfrm>
            <a:off x="7084297" y="5702163"/>
            <a:ext cx="1336675" cy="431800"/>
          </a:xfrm>
          <a:prstGeom prst="rect">
            <a:avLst/>
          </a:prstGeom>
          <a:noFill/>
        </p:spPr>
        <p:txBody>
          <a:bodyPr>
            <a:spAutoFit/>
          </a:bodyPr>
          <a:lstStyle/>
          <a:p>
            <a:pPr>
              <a:defRPr/>
            </a:pPr>
            <a:r>
              <a:rPr lang="zh-CN" altLang="en-US" sz="2200" dirty="0">
                <a:latin typeface="+mn-ea"/>
                <a:ea typeface="+mn-ea"/>
              </a:rPr>
              <a:t>转账记录</a:t>
            </a:r>
          </a:p>
        </p:txBody>
      </p:sp>
      <p:sp>
        <p:nvSpPr>
          <p:cNvPr id="28" name="文本框 27">
            <a:extLst>
              <a:ext uri="{FF2B5EF4-FFF2-40B4-BE49-F238E27FC236}">
                <a16:creationId xmlns:a16="http://schemas.microsoft.com/office/drawing/2014/main" id="{B0256DBD-2D36-4F7C-B363-24FDC626346A}"/>
              </a:ext>
            </a:extLst>
          </p:cNvPr>
          <p:cNvSpPr txBox="1"/>
          <p:nvPr/>
        </p:nvSpPr>
        <p:spPr>
          <a:xfrm>
            <a:off x="7085884" y="6187938"/>
            <a:ext cx="1338263" cy="428625"/>
          </a:xfrm>
          <a:prstGeom prst="rect">
            <a:avLst/>
          </a:prstGeom>
          <a:noFill/>
        </p:spPr>
        <p:txBody>
          <a:bodyPr>
            <a:spAutoFit/>
          </a:bodyPr>
          <a:lstStyle/>
          <a:p>
            <a:pPr>
              <a:defRPr/>
            </a:pPr>
            <a:r>
              <a:rPr lang="zh-CN" altLang="en-US" sz="2200" dirty="0">
                <a:latin typeface="+mn-ea"/>
                <a:ea typeface="+mn-ea"/>
              </a:rPr>
              <a:t>转账记录</a:t>
            </a:r>
          </a:p>
        </p:txBody>
      </p:sp>
      <p:sp>
        <p:nvSpPr>
          <p:cNvPr id="8" name="文本框 7">
            <a:extLst>
              <a:ext uri="{FF2B5EF4-FFF2-40B4-BE49-F238E27FC236}">
                <a16:creationId xmlns:a16="http://schemas.microsoft.com/office/drawing/2014/main" id="{A5AF7869-E9FC-4518-AC9F-31C708FA19CA}"/>
              </a:ext>
            </a:extLst>
          </p:cNvPr>
          <p:cNvSpPr txBox="1"/>
          <p:nvPr/>
        </p:nvSpPr>
        <p:spPr>
          <a:xfrm>
            <a:off x="31034" y="1812788"/>
            <a:ext cx="4225925" cy="460375"/>
          </a:xfrm>
          <a:prstGeom prst="rect">
            <a:avLst/>
          </a:prstGeom>
          <a:noFill/>
        </p:spPr>
        <p:txBody>
          <a:bodyPr>
            <a:spAutoFit/>
          </a:bodyPr>
          <a:lstStyle/>
          <a:p>
            <a:pPr>
              <a:defRPr/>
            </a:pPr>
            <a:r>
              <a:rPr lang="zh-CN" altLang="en-US" sz="2400" b="1" dirty="0">
                <a:solidFill>
                  <a:srgbClr val="FF0000"/>
                </a:solidFill>
                <a:latin typeface="+mn-ea"/>
                <a:ea typeface="+mn-ea"/>
              </a:rPr>
              <a:t>这就是当下去中心化的概念！</a:t>
            </a:r>
          </a:p>
        </p:txBody>
      </p:sp>
      <p:sp>
        <p:nvSpPr>
          <p:cNvPr id="19" name="TextBox 49">
            <a:extLst>
              <a:ext uri="{FF2B5EF4-FFF2-40B4-BE49-F238E27FC236}">
                <a16:creationId xmlns:a16="http://schemas.microsoft.com/office/drawing/2014/main" id="{FF6D7A9F-1137-4BC4-BE18-4398FE710C95}"/>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20" name="灯片编号占位符 11">
            <a:extLst>
              <a:ext uri="{FF2B5EF4-FFF2-40B4-BE49-F238E27FC236}">
                <a16:creationId xmlns:a16="http://schemas.microsoft.com/office/drawing/2014/main" id="{FFF1D34C-5B63-4D8A-B8B9-364B5EC16CF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par>
                    <p:cTn id="15" fill="hold" nodeType="clickPar">
                      <p:stCondLst>
                        <p:cond delay="indefinite"/>
                      </p:stCondLst>
                      <p:childTnLst>
                        <p:par>
                          <p:cTn id="16" fill="hold" nodeType="withGroup">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3A92B0-FC32-4052-8F0D-3044839E64B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pic>
        <p:nvPicPr>
          <p:cNvPr id="57347" name="图片 8">
            <a:extLst>
              <a:ext uri="{FF2B5EF4-FFF2-40B4-BE49-F238E27FC236}">
                <a16:creationId xmlns:a16="http://schemas.microsoft.com/office/drawing/2014/main" id="{A6C3225C-A2C4-4A1C-8EE7-C776A0B087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3138" y="1587500"/>
            <a:ext cx="4103687" cy="405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a:extLst>
              <a:ext uri="{FF2B5EF4-FFF2-40B4-BE49-F238E27FC236}">
                <a16:creationId xmlns:a16="http://schemas.microsoft.com/office/drawing/2014/main" id="{8F571DE3-BA1D-4BAF-92EE-D6569C0DF863}"/>
              </a:ext>
            </a:extLst>
          </p:cNvPr>
          <p:cNvSpPr txBox="1"/>
          <p:nvPr/>
        </p:nvSpPr>
        <p:spPr>
          <a:xfrm>
            <a:off x="1763713" y="5576888"/>
            <a:ext cx="5781675" cy="831850"/>
          </a:xfrm>
          <a:prstGeom prst="rect">
            <a:avLst/>
          </a:prstGeom>
          <a:noFill/>
        </p:spPr>
        <p:txBody>
          <a:bodyPr>
            <a:spAutoFit/>
          </a:bodyPr>
          <a:lstStyle/>
          <a:p>
            <a:pPr>
              <a:defRPr/>
            </a:pPr>
            <a:r>
              <a:rPr lang="zh-CN" altLang="en-US" sz="2400" dirty="0">
                <a:latin typeface="+mn-ea"/>
                <a:ea typeface="+mn-ea"/>
              </a:rPr>
              <a:t>这时候，如果老王的账簿搞丢了，也完全没有关系了，因为每个人都有一个账簿</a:t>
            </a:r>
          </a:p>
        </p:txBody>
      </p:sp>
      <p:sp>
        <p:nvSpPr>
          <p:cNvPr id="29" name="文本框 28">
            <a:extLst>
              <a:ext uri="{FF2B5EF4-FFF2-40B4-BE49-F238E27FC236}">
                <a16:creationId xmlns:a16="http://schemas.microsoft.com/office/drawing/2014/main" id="{4CDED291-ECA2-4641-8151-662D1CADBF27}"/>
              </a:ext>
            </a:extLst>
          </p:cNvPr>
          <p:cNvSpPr txBox="1"/>
          <p:nvPr/>
        </p:nvSpPr>
        <p:spPr>
          <a:xfrm>
            <a:off x="1116013" y="2060575"/>
            <a:ext cx="1338262" cy="400050"/>
          </a:xfrm>
          <a:prstGeom prst="rect">
            <a:avLst/>
          </a:prstGeom>
          <a:noFill/>
        </p:spPr>
        <p:txBody>
          <a:bodyPr>
            <a:spAutoFit/>
          </a:bodyPr>
          <a:lstStyle/>
          <a:p>
            <a:pPr>
              <a:defRPr/>
            </a:pPr>
            <a:r>
              <a:rPr lang="zh-CN" altLang="en-US" sz="2000" dirty="0">
                <a:latin typeface="+mn-ea"/>
                <a:ea typeface="+mn-ea"/>
              </a:rPr>
              <a:t>转账记录</a:t>
            </a:r>
          </a:p>
        </p:txBody>
      </p:sp>
      <p:sp>
        <p:nvSpPr>
          <p:cNvPr id="30" name="文本框 29">
            <a:extLst>
              <a:ext uri="{FF2B5EF4-FFF2-40B4-BE49-F238E27FC236}">
                <a16:creationId xmlns:a16="http://schemas.microsoft.com/office/drawing/2014/main" id="{41D0668B-1950-4636-B95D-6F05102FE006}"/>
              </a:ext>
            </a:extLst>
          </p:cNvPr>
          <p:cNvSpPr txBox="1"/>
          <p:nvPr/>
        </p:nvSpPr>
        <p:spPr>
          <a:xfrm>
            <a:off x="3019425" y="2060575"/>
            <a:ext cx="1336675" cy="400050"/>
          </a:xfrm>
          <a:prstGeom prst="rect">
            <a:avLst/>
          </a:prstGeom>
          <a:noFill/>
        </p:spPr>
        <p:txBody>
          <a:bodyPr>
            <a:spAutoFit/>
          </a:bodyPr>
          <a:lstStyle/>
          <a:p>
            <a:pPr>
              <a:defRPr/>
            </a:pPr>
            <a:r>
              <a:rPr lang="zh-CN" altLang="en-US" sz="2000" dirty="0">
                <a:latin typeface="+mn-ea"/>
                <a:ea typeface="+mn-ea"/>
              </a:rPr>
              <a:t>转账记录</a:t>
            </a:r>
          </a:p>
        </p:txBody>
      </p:sp>
      <p:sp>
        <p:nvSpPr>
          <p:cNvPr id="31" name="文本框 30">
            <a:extLst>
              <a:ext uri="{FF2B5EF4-FFF2-40B4-BE49-F238E27FC236}">
                <a16:creationId xmlns:a16="http://schemas.microsoft.com/office/drawing/2014/main" id="{DB703B83-EFA0-4E34-A2B4-C61B28551F64}"/>
              </a:ext>
            </a:extLst>
          </p:cNvPr>
          <p:cNvSpPr txBox="1"/>
          <p:nvPr/>
        </p:nvSpPr>
        <p:spPr>
          <a:xfrm>
            <a:off x="3019425" y="4037013"/>
            <a:ext cx="1336675" cy="400050"/>
          </a:xfrm>
          <a:prstGeom prst="rect">
            <a:avLst/>
          </a:prstGeom>
          <a:noFill/>
        </p:spPr>
        <p:txBody>
          <a:bodyPr>
            <a:spAutoFit/>
          </a:bodyPr>
          <a:lstStyle/>
          <a:p>
            <a:pPr>
              <a:defRPr/>
            </a:pPr>
            <a:r>
              <a:rPr lang="zh-CN" altLang="en-US" sz="2000" dirty="0">
                <a:latin typeface="+mn-ea"/>
                <a:ea typeface="+mn-ea"/>
              </a:rPr>
              <a:t>转账记录</a:t>
            </a:r>
          </a:p>
        </p:txBody>
      </p:sp>
      <p:sp>
        <p:nvSpPr>
          <p:cNvPr id="32" name="文本框 31">
            <a:extLst>
              <a:ext uri="{FF2B5EF4-FFF2-40B4-BE49-F238E27FC236}">
                <a16:creationId xmlns:a16="http://schemas.microsoft.com/office/drawing/2014/main" id="{603AE312-5351-4E92-91B9-A8671DAAA5C1}"/>
              </a:ext>
            </a:extLst>
          </p:cNvPr>
          <p:cNvSpPr txBox="1"/>
          <p:nvPr/>
        </p:nvSpPr>
        <p:spPr>
          <a:xfrm>
            <a:off x="1303338" y="4037013"/>
            <a:ext cx="1336675" cy="400050"/>
          </a:xfrm>
          <a:prstGeom prst="rect">
            <a:avLst/>
          </a:prstGeom>
          <a:noFill/>
        </p:spPr>
        <p:txBody>
          <a:bodyPr>
            <a:spAutoFit/>
          </a:bodyPr>
          <a:lstStyle/>
          <a:p>
            <a:pPr>
              <a:defRPr/>
            </a:pPr>
            <a:r>
              <a:rPr lang="zh-CN" altLang="en-US" sz="2000" dirty="0">
                <a:latin typeface="+mn-ea"/>
                <a:ea typeface="+mn-ea"/>
              </a:rPr>
              <a:t>转账记录</a:t>
            </a:r>
          </a:p>
        </p:txBody>
      </p:sp>
      <p:pic>
        <p:nvPicPr>
          <p:cNvPr id="57353" name="Picture 2">
            <a:extLst>
              <a:ext uri="{FF2B5EF4-FFF2-40B4-BE49-F238E27FC236}">
                <a16:creationId xmlns:a16="http://schemas.microsoft.com/office/drawing/2014/main" id="{16F9BEB2-5578-4352-A772-2E365865AB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9438" y="2708275"/>
            <a:ext cx="1649412"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49">
            <a:extLst>
              <a:ext uri="{FF2B5EF4-FFF2-40B4-BE49-F238E27FC236}">
                <a16:creationId xmlns:a16="http://schemas.microsoft.com/office/drawing/2014/main" id="{1483B030-87DA-44F5-AC02-DA45111C0680}"/>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13" name="灯片编号占位符 11">
            <a:extLst>
              <a:ext uri="{FF2B5EF4-FFF2-40B4-BE49-F238E27FC236}">
                <a16:creationId xmlns:a16="http://schemas.microsoft.com/office/drawing/2014/main" id="{F660FC28-0EEE-48E4-A579-278A917B2F3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5F6C0F-0E75-4A28-9B15-FE68690D707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10" name="文本框 9">
            <a:extLst>
              <a:ext uri="{FF2B5EF4-FFF2-40B4-BE49-F238E27FC236}">
                <a16:creationId xmlns:a16="http://schemas.microsoft.com/office/drawing/2014/main" id="{DF9110D6-EA7F-47BE-8EA1-7F40A2D25837}"/>
              </a:ext>
            </a:extLst>
          </p:cNvPr>
          <p:cNvSpPr txBox="1"/>
          <p:nvPr/>
        </p:nvSpPr>
        <p:spPr>
          <a:xfrm>
            <a:off x="687388" y="5472113"/>
            <a:ext cx="7845425" cy="831850"/>
          </a:xfrm>
          <a:prstGeom prst="rect">
            <a:avLst/>
          </a:prstGeom>
          <a:noFill/>
        </p:spPr>
        <p:txBody>
          <a:bodyPr>
            <a:spAutoFit/>
          </a:bodyPr>
          <a:lstStyle/>
          <a:p>
            <a:pPr>
              <a:defRPr/>
            </a:pPr>
            <a:r>
              <a:rPr lang="zh-CN" altLang="en-US" sz="2400" dirty="0">
                <a:latin typeface="+mn-ea"/>
                <a:ea typeface="+mn-ea"/>
              </a:rPr>
              <a:t>如果小偷来偷账簿呢？也没关系，除非他能偷走所有的账簿，不然我们还是能够恢复出原来的账簿来！</a:t>
            </a:r>
          </a:p>
        </p:txBody>
      </p:sp>
      <p:pic>
        <p:nvPicPr>
          <p:cNvPr id="59396" name="图片 8">
            <a:extLst>
              <a:ext uri="{FF2B5EF4-FFF2-40B4-BE49-F238E27FC236}">
                <a16:creationId xmlns:a16="http://schemas.microsoft.com/office/drawing/2014/main" id="{7B57AFA3-611D-4EA6-BD17-F18C47B9810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7388" y="1478034"/>
            <a:ext cx="4103687" cy="405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a16="http://schemas.microsoft.com/office/drawing/2014/main" id="{52525E4F-D110-46F0-ACF2-0E4BD5C14EBD}"/>
              </a:ext>
            </a:extLst>
          </p:cNvPr>
          <p:cNvSpPr txBox="1"/>
          <p:nvPr/>
        </p:nvSpPr>
        <p:spPr>
          <a:xfrm>
            <a:off x="827088" y="1741488"/>
            <a:ext cx="1338262" cy="400050"/>
          </a:xfrm>
          <a:prstGeom prst="rect">
            <a:avLst/>
          </a:prstGeom>
          <a:noFill/>
        </p:spPr>
        <p:txBody>
          <a:bodyPr>
            <a:spAutoFit/>
          </a:bodyPr>
          <a:lstStyle/>
          <a:p>
            <a:pPr>
              <a:defRPr/>
            </a:pPr>
            <a:r>
              <a:rPr lang="zh-CN" altLang="en-US" sz="2000" dirty="0">
                <a:latin typeface="+mn-ea"/>
                <a:ea typeface="+mn-ea"/>
              </a:rPr>
              <a:t>转账记录</a:t>
            </a:r>
          </a:p>
        </p:txBody>
      </p:sp>
      <p:sp>
        <p:nvSpPr>
          <p:cNvPr id="17" name="文本框 16">
            <a:extLst>
              <a:ext uri="{FF2B5EF4-FFF2-40B4-BE49-F238E27FC236}">
                <a16:creationId xmlns:a16="http://schemas.microsoft.com/office/drawing/2014/main" id="{79F6F928-8090-48B5-A561-789DAA97D736}"/>
              </a:ext>
            </a:extLst>
          </p:cNvPr>
          <p:cNvSpPr txBox="1"/>
          <p:nvPr/>
        </p:nvSpPr>
        <p:spPr>
          <a:xfrm>
            <a:off x="2730500" y="1741488"/>
            <a:ext cx="1336675" cy="400050"/>
          </a:xfrm>
          <a:prstGeom prst="rect">
            <a:avLst/>
          </a:prstGeom>
          <a:noFill/>
        </p:spPr>
        <p:txBody>
          <a:bodyPr>
            <a:spAutoFit/>
          </a:bodyPr>
          <a:lstStyle/>
          <a:p>
            <a:pPr>
              <a:defRPr/>
            </a:pPr>
            <a:r>
              <a:rPr lang="zh-CN" altLang="en-US" sz="2000" dirty="0">
                <a:latin typeface="+mn-ea"/>
                <a:ea typeface="+mn-ea"/>
              </a:rPr>
              <a:t>转账记录</a:t>
            </a:r>
          </a:p>
        </p:txBody>
      </p:sp>
      <p:sp>
        <p:nvSpPr>
          <p:cNvPr id="18" name="文本框 17">
            <a:extLst>
              <a:ext uri="{FF2B5EF4-FFF2-40B4-BE49-F238E27FC236}">
                <a16:creationId xmlns:a16="http://schemas.microsoft.com/office/drawing/2014/main" id="{3A98858D-9D40-45B1-AC00-3C6B4E06FB2E}"/>
              </a:ext>
            </a:extLst>
          </p:cNvPr>
          <p:cNvSpPr txBox="1"/>
          <p:nvPr/>
        </p:nvSpPr>
        <p:spPr>
          <a:xfrm>
            <a:off x="2730500" y="3717925"/>
            <a:ext cx="1336675" cy="400050"/>
          </a:xfrm>
          <a:prstGeom prst="rect">
            <a:avLst/>
          </a:prstGeom>
          <a:noFill/>
        </p:spPr>
        <p:txBody>
          <a:bodyPr>
            <a:spAutoFit/>
          </a:bodyPr>
          <a:lstStyle/>
          <a:p>
            <a:pPr>
              <a:defRPr/>
            </a:pPr>
            <a:r>
              <a:rPr lang="zh-CN" altLang="en-US" sz="2000" dirty="0">
                <a:latin typeface="+mn-ea"/>
                <a:ea typeface="+mn-ea"/>
              </a:rPr>
              <a:t>转账记录</a:t>
            </a:r>
          </a:p>
        </p:txBody>
      </p:sp>
      <p:sp>
        <p:nvSpPr>
          <p:cNvPr id="19" name="文本框 18">
            <a:extLst>
              <a:ext uri="{FF2B5EF4-FFF2-40B4-BE49-F238E27FC236}">
                <a16:creationId xmlns:a16="http://schemas.microsoft.com/office/drawing/2014/main" id="{D49E446A-AEF0-4A22-8407-ED5908557FA6}"/>
              </a:ext>
            </a:extLst>
          </p:cNvPr>
          <p:cNvSpPr txBox="1"/>
          <p:nvPr/>
        </p:nvSpPr>
        <p:spPr>
          <a:xfrm>
            <a:off x="1014413" y="3717925"/>
            <a:ext cx="1336675" cy="400050"/>
          </a:xfrm>
          <a:prstGeom prst="rect">
            <a:avLst/>
          </a:prstGeom>
          <a:noFill/>
        </p:spPr>
        <p:txBody>
          <a:bodyPr>
            <a:spAutoFit/>
          </a:bodyPr>
          <a:lstStyle/>
          <a:p>
            <a:pPr>
              <a:defRPr/>
            </a:pPr>
            <a:r>
              <a:rPr lang="zh-CN" altLang="en-US" sz="2000" dirty="0">
                <a:latin typeface="+mn-ea"/>
                <a:ea typeface="+mn-ea"/>
              </a:rPr>
              <a:t>转账记录</a:t>
            </a:r>
          </a:p>
        </p:txBody>
      </p:sp>
      <p:pic>
        <p:nvPicPr>
          <p:cNvPr id="59401" name="Picture 14">
            <a:extLst>
              <a:ext uri="{FF2B5EF4-FFF2-40B4-BE49-F238E27FC236}">
                <a16:creationId xmlns:a16="http://schemas.microsoft.com/office/drawing/2014/main" id="{76AB9622-5E82-4AB5-905A-F7D4ECDD4D56}"/>
              </a:ext>
            </a:extLst>
          </p:cNvPr>
          <p:cNvPicPr>
            <a:picLocks noChangeAspect="1" noChangeArrowheads="1"/>
          </p:cNvPicPr>
          <p:nvPr/>
        </p:nvPicPr>
        <p:blipFill>
          <a:blip r:embed="rId4">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5651500" y="2462213"/>
            <a:ext cx="2079625"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49">
            <a:extLst>
              <a:ext uri="{FF2B5EF4-FFF2-40B4-BE49-F238E27FC236}">
                <a16:creationId xmlns:a16="http://schemas.microsoft.com/office/drawing/2014/main" id="{0024608B-4537-4512-904B-93AE0ED3F67D}"/>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12" name="灯片编号占位符 11">
            <a:extLst>
              <a:ext uri="{FF2B5EF4-FFF2-40B4-BE49-F238E27FC236}">
                <a16:creationId xmlns:a16="http://schemas.microsoft.com/office/drawing/2014/main" id="{0F6EE2FE-7C33-4AC4-AF8E-BA61B882999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9574C2B-E5CF-49DB-9E2E-44C23D95F9B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10" name="文本框 9">
            <a:extLst>
              <a:ext uri="{FF2B5EF4-FFF2-40B4-BE49-F238E27FC236}">
                <a16:creationId xmlns:a16="http://schemas.microsoft.com/office/drawing/2014/main" id="{516C65EF-62AC-4B11-ACDF-86D107D82D3B}"/>
              </a:ext>
            </a:extLst>
          </p:cNvPr>
          <p:cNvSpPr txBox="1"/>
          <p:nvPr/>
        </p:nvSpPr>
        <p:spPr>
          <a:xfrm>
            <a:off x="1187450" y="5619750"/>
            <a:ext cx="7056438" cy="830263"/>
          </a:xfrm>
          <a:prstGeom prst="rect">
            <a:avLst/>
          </a:prstGeom>
          <a:noFill/>
        </p:spPr>
        <p:txBody>
          <a:bodyPr>
            <a:spAutoFit/>
          </a:bodyPr>
          <a:lstStyle/>
          <a:p>
            <a:pPr>
              <a:defRPr/>
            </a:pPr>
            <a:r>
              <a:rPr lang="zh-CN" altLang="en-US" sz="2400" dirty="0">
                <a:solidFill>
                  <a:srgbClr val="333333"/>
                </a:solidFill>
                <a:latin typeface="+mn-ea"/>
                <a:ea typeface="+mn-ea"/>
              </a:rPr>
              <a:t>即便我们的村长换人了也没关系，因为此时我们可以说账簿是属于我们整个村子的！</a:t>
            </a:r>
          </a:p>
        </p:txBody>
      </p:sp>
      <p:pic>
        <p:nvPicPr>
          <p:cNvPr id="61444" name="图片 8">
            <a:extLst>
              <a:ext uri="{FF2B5EF4-FFF2-40B4-BE49-F238E27FC236}">
                <a16:creationId xmlns:a16="http://schemas.microsoft.com/office/drawing/2014/main" id="{35865802-E5F6-41A4-8910-B3ECBD78D88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587500"/>
            <a:ext cx="4103687" cy="405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a:extLst>
              <a:ext uri="{FF2B5EF4-FFF2-40B4-BE49-F238E27FC236}">
                <a16:creationId xmlns:a16="http://schemas.microsoft.com/office/drawing/2014/main" id="{D51DDE1E-92F3-4DCB-8314-79074D963147}"/>
              </a:ext>
            </a:extLst>
          </p:cNvPr>
          <p:cNvSpPr txBox="1"/>
          <p:nvPr/>
        </p:nvSpPr>
        <p:spPr>
          <a:xfrm>
            <a:off x="827088" y="2060575"/>
            <a:ext cx="1338262" cy="400050"/>
          </a:xfrm>
          <a:prstGeom prst="rect">
            <a:avLst/>
          </a:prstGeom>
          <a:noFill/>
        </p:spPr>
        <p:txBody>
          <a:bodyPr>
            <a:spAutoFit/>
          </a:bodyPr>
          <a:lstStyle/>
          <a:p>
            <a:pPr>
              <a:defRPr/>
            </a:pPr>
            <a:r>
              <a:rPr lang="zh-CN" altLang="en-US" sz="2000" dirty="0">
                <a:latin typeface="+mn-ea"/>
                <a:ea typeface="+mn-ea"/>
              </a:rPr>
              <a:t>转账记录</a:t>
            </a:r>
          </a:p>
        </p:txBody>
      </p:sp>
      <p:sp>
        <p:nvSpPr>
          <p:cNvPr id="16" name="文本框 15">
            <a:extLst>
              <a:ext uri="{FF2B5EF4-FFF2-40B4-BE49-F238E27FC236}">
                <a16:creationId xmlns:a16="http://schemas.microsoft.com/office/drawing/2014/main" id="{643B2913-D543-4A4B-9F4E-ED224DD69950}"/>
              </a:ext>
            </a:extLst>
          </p:cNvPr>
          <p:cNvSpPr txBox="1"/>
          <p:nvPr/>
        </p:nvSpPr>
        <p:spPr>
          <a:xfrm>
            <a:off x="2730500" y="2060575"/>
            <a:ext cx="1336675" cy="400050"/>
          </a:xfrm>
          <a:prstGeom prst="rect">
            <a:avLst/>
          </a:prstGeom>
          <a:noFill/>
        </p:spPr>
        <p:txBody>
          <a:bodyPr>
            <a:spAutoFit/>
          </a:bodyPr>
          <a:lstStyle/>
          <a:p>
            <a:pPr>
              <a:defRPr/>
            </a:pPr>
            <a:r>
              <a:rPr lang="zh-CN" altLang="en-US" sz="2000" dirty="0">
                <a:latin typeface="+mn-ea"/>
                <a:ea typeface="+mn-ea"/>
              </a:rPr>
              <a:t>转账记录</a:t>
            </a:r>
          </a:p>
        </p:txBody>
      </p:sp>
      <p:sp>
        <p:nvSpPr>
          <p:cNvPr id="17" name="文本框 16">
            <a:extLst>
              <a:ext uri="{FF2B5EF4-FFF2-40B4-BE49-F238E27FC236}">
                <a16:creationId xmlns:a16="http://schemas.microsoft.com/office/drawing/2014/main" id="{6AF57F37-DCFD-4F52-AAC0-9EDEFCB40B8E}"/>
              </a:ext>
            </a:extLst>
          </p:cNvPr>
          <p:cNvSpPr txBox="1"/>
          <p:nvPr/>
        </p:nvSpPr>
        <p:spPr>
          <a:xfrm>
            <a:off x="2730500" y="4037013"/>
            <a:ext cx="1336675" cy="400050"/>
          </a:xfrm>
          <a:prstGeom prst="rect">
            <a:avLst/>
          </a:prstGeom>
          <a:noFill/>
        </p:spPr>
        <p:txBody>
          <a:bodyPr>
            <a:spAutoFit/>
          </a:bodyPr>
          <a:lstStyle/>
          <a:p>
            <a:pPr>
              <a:defRPr/>
            </a:pPr>
            <a:r>
              <a:rPr lang="zh-CN" altLang="en-US" sz="2000" dirty="0">
                <a:latin typeface="+mn-ea"/>
                <a:ea typeface="+mn-ea"/>
              </a:rPr>
              <a:t>转账记录</a:t>
            </a:r>
          </a:p>
        </p:txBody>
      </p:sp>
      <p:sp>
        <p:nvSpPr>
          <p:cNvPr id="18" name="文本框 17">
            <a:extLst>
              <a:ext uri="{FF2B5EF4-FFF2-40B4-BE49-F238E27FC236}">
                <a16:creationId xmlns:a16="http://schemas.microsoft.com/office/drawing/2014/main" id="{097FFE69-6784-4BC2-BD09-E6ABE4572945}"/>
              </a:ext>
            </a:extLst>
          </p:cNvPr>
          <p:cNvSpPr txBox="1"/>
          <p:nvPr/>
        </p:nvSpPr>
        <p:spPr>
          <a:xfrm>
            <a:off x="1014413" y="4037013"/>
            <a:ext cx="1336675" cy="400050"/>
          </a:xfrm>
          <a:prstGeom prst="rect">
            <a:avLst/>
          </a:prstGeom>
          <a:noFill/>
        </p:spPr>
        <p:txBody>
          <a:bodyPr>
            <a:spAutoFit/>
          </a:bodyPr>
          <a:lstStyle/>
          <a:p>
            <a:pPr>
              <a:defRPr/>
            </a:pPr>
            <a:r>
              <a:rPr lang="zh-CN" altLang="en-US" sz="2000" dirty="0">
                <a:latin typeface="+mn-ea"/>
                <a:ea typeface="+mn-ea"/>
              </a:rPr>
              <a:t>转账记录</a:t>
            </a:r>
          </a:p>
        </p:txBody>
      </p:sp>
      <p:pic>
        <p:nvPicPr>
          <p:cNvPr id="61449" name="Picture 2">
            <a:extLst>
              <a:ext uri="{FF2B5EF4-FFF2-40B4-BE49-F238E27FC236}">
                <a16:creationId xmlns:a16="http://schemas.microsoft.com/office/drawing/2014/main" id="{FB8F6F5E-D5C3-468B-9688-3A38EC2F29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8163" y="2387600"/>
            <a:ext cx="2511425"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49">
            <a:extLst>
              <a:ext uri="{FF2B5EF4-FFF2-40B4-BE49-F238E27FC236}">
                <a16:creationId xmlns:a16="http://schemas.microsoft.com/office/drawing/2014/main" id="{69C65A79-A89C-474C-BBEB-F282AA2258EF}"/>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12" name="灯片编号占位符 11">
            <a:extLst>
              <a:ext uri="{FF2B5EF4-FFF2-40B4-BE49-F238E27FC236}">
                <a16:creationId xmlns:a16="http://schemas.microsoft.com/office/drawing/2014/main" id="{B3E8EE88-2BEA-491A-983F-2A41D4F6222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2C58D9-BD34-4B4B-A092-DD7DE42C54E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10" name="文本框 9">
            <a:extLst>
              <a:ext uri="{FF2B5EF4-FFF2-40B4-BE49-F238E27FC236}">
                <a16:creationId xmlns:a16="http://schemas.microsoft.com/office/drawing/2014/main" id="{3FA96C18-CF7F-4DA8-8D9F-A63B29E95263}"/>
              </a:ext>
            </a:extLst>
          </p:cNvPr>
          <p:cNvSpPr txBox="1"/>
          <p:nvPr/>
        </p:nvSpPr>
        <p:spPr>
          <a:xfrm>
            <a:off x="4140200" y="3122613"/>
            <a:ext cx="3887788" cy="1200150"/>
          </a:xfrm>
          <a:prstGeom prst="rect">
            <a:avLst/>
          </a:prstGeom>
          <a:noFill/>
        </p:spPr>
        <p:txBody>
          <a:bodyPr>
            <a:spAutoFit/>
          </a:bodyPr>
          <a:lstStyle/>
          <a:p>
            <a:pPr>
              <a:defRPr/>
            </a:pPr>
            <a:r>
              <a:rPr lang="zh-CN" altLang="en-US" sz="2400" dirty="0">
                <a:solidFill>
                  <a:srgbClr val="333333"/>
                </a:solidFill>
                <a:latin typeface="+mn-ea"/>
                <a:ea typeface="+mn-ea"/>
              </a:rPr>
              <a:t>其实，账簿上的每一页纸，就是我们所说的区块，而账簿本身，也就是区块链！</a:t>
            </a:r>
          </a:p>
        </p:txBody>
      </p:sp>
      <p:pic>
        <p:nvPicPr>
          <p:cNvPr id="63492" name="图片 1">
            <a:extLst>
              <a:ext uri="{FF2B5EF4-FFF2-40B4-BE49-F238E27FC236}">
                <a16:creationId xmlns:a16="http://schemas.microsoft.com/office/drawing/2014/main" id="{EDE98ADA-5971-4A8F-B32C-6D14497565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25" y="1557338"/>
            <a:ext cx="85725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图片 8">
            <a:extLst>
              <a:ext uri="{FF2B5EF4-FFF2-40B4-BE49-F238E27FC236}">
                <a16:creationId xmlns:a16="http://schemas.microsoft.com/office/drawing/2014/main" id="{B3AAFFF6-DC49-458D-9286-3EED476DF04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81150" y="4046538"/>
            <a:ext cx="1941513"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58722B50-3E62-4735-B3EC-416FF683776F}"/>
              </a:ext>
            </a:extLst>
          </p:cNvPr>
          <p:cNvSpPr txBox="1"/>
          <p:nvPr/>
        </p:nvSpPr>
        <p:spPr>
          <a:xfrm>
            <a:off x="2012950" y="4589463"/>
            <a:ext cx="1079500" cy="431800"/>
          </a:xfrm>
          <a:prstGeom prst="rect">
            <a:avLst/>
          </a:prstGeom>
          <a:noFill/>
        </p:spPr>
        <p:txBody>
          <a:bodyPr>
            <a:spAutoFit/>
          </a:bodyPr>
          <a:lstStyle/>
          <a:p>
            <a:pPr>
              <a:defRPr/>
            </a:pPr>
            <a:r>
              <a:rPr lang="zh-CN" altLang="en-US" sz="2200" dirty="0">
                <a:solidFill>
                  <a:srgbClr val="333333"/>
                </a:solidFill>
                <a:latin typeface="+mn-ea"/>
                <a:ea typeface="+mn-ea"/>
              </a:rPr>
              <a:t>区块链</a:t>
            </a:r>
          </a:p>
        </p:txBody>
      </p:sp>
      <p:cxnSp>
        <p:nvCxnSpPr>
          <p:cNvPr id="11" name="直接箭头连接符 10">
            <a:extLst>
              <a:ext uri="{FF2B5EF4-FFF2-40B4-BE49-F238E27FC236}">
                <a16:creationId xmlns:a16="http://schemas.microsoft.com/office/drawing/2014/main" id="{2358A72A-DD82-4168-8923-7E931BAD03EC}"/>
              </a:ext>
            </a:extLst>
          </p:cNvPr>
          <p:cNvCxnSpPr/>
          <p:nvPr/>
        </p:nvCxnSpPr>
        <p:spPr>
          <a:xfrm>
            <a:off x="2601913" y="3128963"/>
            <a:ext cx="0" cy="644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977F2B74-65B0-4720-92C0-B52A5D5D4069}"/>
              </a:ext>
            </a:extLst>
          </p:cNvPr>
          <p:cNvSpPr txBox="1"/>
          <p:nvPr/>
        </p:nvSpPr>
        <p:spPr>
          <a:xfrm>
            <a:off x="2195513" y="1987550"/>
            <a:ext cx="1008062" cy="430213"/>
          </a:xfrm>
          <a:prstGeom prst="rect">
            <a:avLst/>
          </a:prstGeom>
          <a:noFill/>
        </p:spPr>
        <p:txBody>
          <a:bodyPr>
            <a:spAutoFit/>
          </a:bodyPr>
          <a:lstStyle/>
          <a:p>
            <a:pPr>
              <a:defRPr/>
            </a:pPr>
            <a:r>
              <a:rPr lang="zh-CN" altLang="en-US" sz="2200" dirty="0">
                <a:solidFill>
                  <a:srgbClr val="333333"/>
                </a:solidFill>
                <a:latin typeface="+mn-ea"/>
                <a:ea typeface="+mn-ea"/>
              </a:rPr>
              <a:t>区块</a:t>
            </a:r>
          </a:p>
        </p:txBody>
      </p:sp>
      <p:sp>
        <p:nvSpPr>
          <p:cNvPr id="9" name="TextBox 49">
            <a:extLst>
              <a:ext uri="{FF2B5EF4-FFF2-40B4-BE49-F238E27FC236}">
                <a16:creationId xmlns:a16="http://schemas.microsoft.com/office/drawing/2014/main" id="{6C2626B2-B437-4BA6-BDC4-2734B2B078EA}"/>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7.1.4 </a:t>
            </a:r>
            <a:r>
              <a:rPr lang="zh-CN" altLang="en-US" sz="2400" b="1" dirty="0">
                <a:latin typeface="黑体" panose="02010609060101010101" pitchFamily="49" charset="-122"/>
                <a:ea typeface="黑体" panose="02010609060101010101" pitchFamily="49" charset="-122"/>
              </a:rPr>
              <a:t>区块链简介</a:t>
            </a:r>
          </a:p>
        </p:txBody>
      </p:sp>
      <p:sp>
        <p:nvSpPr>
          <p:cNvPr id="13" name="灯片编号占位符 11">
            <a:extLst>
              <a:ext uri="{FF2B5EF4-FFF2-40B4-BE49-F238E27FC236}">
                <a16:creationId xmlns:a16="http://schemas.microsoft.com/office/drawing/2014/main" id="{A38A5F2D-8344-4228-A1AD-4054CF6D516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indefinite"/>
                            </p:stCondLst>
                          </p:cTn>
                        </p:par>
                      </p:childTnLst>
                    </p:cTn>
                  </p:par>
                  <p:par>
                    <p:cTn id="7" fill="hold" nodeType="clickPar">
                      <p:stCondLst>
                        <p:cond delay="indefinite"/>
                      </p:stCondLst>
                      <p:childTnLst>
                        <p:par>
                          <p:cTn id="8" fill="hold" nodeType="withGroup">
                            <p:stCondLst>
                              <p:cond delay="indefinite"/>
                            </p:stCondLst>
                          </p:cTn>
                        </p:par>
                      </p:childTnLst>
                    </p:cTn>
                  </p:par>
                  <p:par>
                    <p:cTn id="9" fill="hold" nodeType="clickPar">
                      <p:stCondLst>
                        <p:cond delay="indefinite"/>
                      </p:stCondLst>
                      <p:childTnLst>
                        <p:par>
                          <p:cTn id="10" fill="hold" nodeType="withGroup">
                            <p:stCondLst>
                              <p:cond delay="indefinite"/>
                            </p:stCondLst>
                          </p:cTn>
                        </p:par>
                      </p:childTnLst>
                    </p:cTn>
                  </p:par>
                  <p:par>
                    <p:cTn id="11" fill="hold" nodeType="clickPar">
                      <p:stCondLst>
                        <p:cond delay="indefinite"/>
                      </p:stCondLst>
                      <p:childTnLst>
                        <p:par>
                          <p:cTn id="12" fill="hold" nodeType="withGroup">
                            <p:stCondLst>
                              <p:cond delay="indefinite"/>
                            </p:stCondLst>
                          </p:cTn>
                        </p:par>
                      </p:childTnLst>
                    </p:cTn>
                  </p:par>
                  <p:par>
                    <p:cTn id="13" fill="hold" nodeType="clickPar">
                      <p:stCondLst>
                        <p:cond delay="indefinite"/>
                      </p:stCondLst>
                      <p:childTnLst>
                        <p:par>
                          <p:cTn id="1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AABCE4AF-8A3C-4296-A2E5-084CD62BFA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39939" name="文本框 6">
            <a:extLst>
              <a:ext uri="{FF2B5EF4-FFF2-40B4-BE49-F238E27FC236}">
                <a16:creationId xmlns:a16="http://schemas.microsoft.com/office/drawing/2014/main" id="{1BF308FC-6F18-42E0-9402-CEE8E58C79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graphicFrame>
        <p:nvGraphicFramePr>
          <p:cNvPr id="65540" name="对象 14">
            <a:extLst>
              <a:ext uri="{FF2B5EF4-FFF2-40B4-BE49-F238E27FC236}">
                <a16:creationId xmlns:a16="http://schemas.microsoft.com/office/drawing/2014/main" id="{52AA943A-8C19-49B5-B36E-619B8D32742D}"/>
              </a:ext>
            </a:extLst>
          </p:cNvPr>
          <p:cNvGraphicFramePr>
            <a:graphicFrameLocks noChangeAspect="1"/>
          </p:cNvGraphicFramePr>
          <p:nvPr/>
        </p:nvGraphicFramePr>
        <p:xfrm>
          <a:off x="468313" y="2652713"/>
          <a:ext cx="2554287" cy="1487487"/>
        </p:xfrm>
        <a:graphic>
          <a:graphicData uri="http://schemas.openxmlformats.org/presentationml/2006/ole">
            <mc:AlternateContent xmlns:mc="http://schemas.openxmlformats.org/markup-compatibility/2006">
              <mc:Choice xmlns:v="urn:schemas-microsoft-com:vml" Requires="v">
                <p:oleObj spid="_x0000_s2057" name="Image" r:id="rId4" imgW="3466667" imgH="2019048" progId="Photoshop.Image.16">
                  <p:embed/>
                </p:oleObj>
              </mc:Choice>
              <mc:Fallback>
                <p:oleObj name="Image" r:id="rId4" imgW="3466667" imgH="2019048" progId="Photoshop.Image.16">
                  <p:embed/>
                  <p:pic>
                    <p:nvPicPr>
                      <p:cNvPr id="0" name="对象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2652713"/>
                        <a:ext cx="2554287" cy="14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3493" name="文本框 1">
            <a:extLst>
              <a:ext uri="{FF2B5EF4-FFF2-40B4-BE49-F238E27FC236}">
                <a16:creationId xmlns:a16="http://schemas.microsoft.com/office/drawing/2014/main" id="{5E1F800B-E0E0-41A6-9FBF-39C89A36D374}"/>
              </a:ext>
            </a:extLst>
          </p:cNvPr>
          <p:cNvSpPr txBox="1">
            <a:spLocks noChangeArrowheads="1"/>
          </p:cNvSpPr>
          <p:nvPr/>
        </p:nvSpPr>
        <p:spPr bwMode="auto">
          <a:xfrm>
            <a:off x="3900488" y="2565400"/>
            <a:ext cx="4487862" cy="193833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dirty="0">
                <a:solidFill>
                  <a:srgbClr val="333333"/>
                </a:solidFill>
                <a:latin typeface="+mn-ea"/>
                <a:ea typeface="+mn-ea"/>
              </a:rPr>
              <a:t>比特币是一种</a:t>
            </a:r>
            <a:r>
              <a:rPr lang="en-US" altLang="zh-CN" sz="2400" dirty="0">
                <a:solidFill>
                  <a:srgbClr val="333333"/>
                </a:solidFill>
                <a:latin typeface="+mn-ea"/>
                <a:ea typeface="+mn-ea"/>
              </a:rPr>
              <a:t>P2P</a:t>
            </a:r>
            <a:r>
              <a:rPr lang="zh-CN" altLang="en-US" sz="2400" dirty="0">
                <a:solidFill>
                  <a:srgbClr val="333333"/>
                </a:solidFill>
                <a:latin typeface="+mn-ea"/>
                <a:ea typeface="+mn-ea"/>
              </a:rPr>
              <a:t>形式的虚拟的加密数字货币，其使用密码学的设计来确保货币流通各个环节安全性，并通过</a:t>
            </a:r>
            <a:r>
              <a:rPr lang="zh-CN" altLang="en-US" sz="2400" b="1" dirty="0">
                <a:solidFill>
                  <a:srgbClr val="FF0000"/>
                </a:solidFill>
                <a:latin typeface="+mn-ea"/>
                <a:ea typeface="+mn-ea"/>
              </a:rPr>
              <a:t>去中心化</a:t>
            </a:r>
            <a:r>
              <a:rPr lang="zh-CN" altLang="en-US" sz="2400" dirty="0">
                <a:solidFill>
                  <a:srgbClr val="333333"/>
                </a:solidFill>
                <a:latin typeface="+mn-ea"/>
                <a:ea typeface="+mn-ea"/>
              </a:rPr>
              <a:t>特性来确保没有人能够操纵比特币</a:t>
            </a:r>
          </a:p>
        </p:txBody>
      </p:sp>
      <p:sp>
        <p:nvSpPr>
          <p:cNvPr id="6" name="文本框 1">
            <a:extLst>
              <a:ext uri="{FF2B5EF4-FFF2-40B4-BE49-F238E27FC236}">
                <a16:creationId xmlns:a16="http://schemas.microsoft.com/office/drawing/2014/main" id="{7483B2AB-7453-4AD0-9228-E91237E74A05}"/>
              </a:ext>
            </a:extLst>
          </p:cNvPr>
          <p:cNvSpPr txBox="1">
            <a:spLocks noChangeArrowheads="1"/>
          </p:cNvSpPr>
          <p:nvPr/>
        </p:nvSpPr>
        <p:spPr bwMode="auto">
          <a:xfrm>
            <a:off x="2195513" y="5637213"/>
            <a:ext cx="5184775" cy="461962"/>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dirty="0">
                <a:solidFill>
                  <a:srgbClr val="333333"/>
                </a:solidFill>
                <a:latin typeface="+mn-ea"/>
                <a:ea typeface="+mn-ea"/>
              </a:rPr>
              <a:t>比特币是怎么实现去中心化的呢？</a:t>
            </a:r>
          </a:p>
        </p:txBody>
      </p:sp>
      <p:sp>
        <p:nvSpPr>
          <p:cNvPr id="7" name="TextBox 49">
            <a:extLst>
              <a:ext uri="{FF2B5EF4-FFF2-40B4-BE49-F238E27FC236}">
                <a16:creationId xmlns:a16="http://schemas.microsoft.com/office/drawing/2014/main" id="{73BC4EEE-1F45-495B-8128-D8F295AADC4A}"/>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7.1.5 </a:t>
            </a:r>
            <a:r>
              <a:rPr lang="zh-CN" altLang="en-US" sz="2400" b="1" dirty="0">
                <a:latin typeface="黑体" panose="02010609060101010101" pitchFamily="49" charset="-122"/>
                <a:ea typeface="黑体" panose="02010609060101010101" pitchFamily="49" charset="-122"/>
              </a:rPr>
              <a:t>比特币简介</a:t>
            </a:r>
          </a:p>
        </p:txBody>
      </p:sp>
      <p:sp>
        <p:nvSpPr>
          <p:cNvPr id="8" name="灯片编号占位符 11">
            <a:extLst>
              <a:ext uri="{FF2B5EF4-FFF2-40B4-BE49-F238E27FC236}">
                <a16:creationId xmlns:a16="http://schemas.microsoft.com/office/drawing/2014/main" id="{38B40000-51EE-43C9-B49C-1D621810AC0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0"/>
                            </p:stCondLst>
                            <p:childTnLst>
                              <p:par>
                                <p:cTn id="7" presetID="2" presetClass="entr" presetSubtype="4" fill="hold" grpId="0" nodeType="click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additive="base">
                                        <p:cTn id="9" dur="500" fill="hold"/>
                                        <p:tgtEl>
                                          <p:spTgt spid="6"/>
                                        </p:tgtEl>
                                        <p:attrNameLst>
                                          <p:attrName>ppt_x</p:attrName>
                                        </p:attrNameLst>
                                      </p:cBhvr>
                                      <p:tavLst>
                                        <p:tav tm="0">
                                          <p:val>
                                            <p:strVal val="#ppt_x"/>
                                          </p:val>
                                        </p:tav>
                                        <p:tav tm="100000">
                                          <p:val>
                                            <p:strVal val="#ppt_x"/>
                                          </p:val>
                                        </p:tav>
                                      </p:tavLst>
                                    </p:anim>
                                    <p:anim calcmode="lin" valueType="num">
                                      <p:cBhvr additive="base">
                                        <p:cTn id="1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图片 22">
            <a:extLst>
              <a:ext uri="{FF2B5EF4-FFF2-40B4-BE49-F238E27FC236}">
                <a16:creationId xmlns:a16="http://schemas.microsoft.com/office/drawing/2014/main" id="{DE912F08-61DB-403E-913B-852BC2FD3B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7388" y="5043488"/>
            <a:ext cx="1939925" cy="145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2">
            <a:extLst>
              <a:ext uri="{FF2B5EF4-FFF2-40B4-BE49-F238E27FC236}">
                <a16:creationId xmlns:a16="http://schemas.microsoft.com/office/drawing/2014/main" id="{6EF1C88A-6970-468E-BE61-90DC4243E94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39939" name="文本框 6">
            <a:extLst>
              <a:ext uri="{FF2B5EF4-FFF2-40B4-BE49-F238E27FC236}">
                <a16:creationId xmlns:a16="http://schemas.microsoft.com/office/drawing/2014/main" id="{7C3AE5D4-1E56-4EE4-AB22-A4035802D3CB}"/>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pic>
        <p:nvPicPr>
          <p:cNvPr id="67589" name="图片 3">
            <a:extLst>
              <a:ext uri="{FF2B5EF4-FFF2-40B4-BE49-F238E27FC236}">
                <a16:creationId xmlns:a16="http://schemas.microsoft.com/office/drawing/2014/main" id="{5415253E-D136-49E2-B226-52AE33922FE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23837" y="1502741"/>
            <a:ext cx="46672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图片 4">
            <a:extLst>
              <a:ext uri="{FF2B5EF4-FFF2-40B4-BE49-F238E27FC236}">
                <a16:creationId xmlns:a16="http://schemas.microsoft.com/office/drawing/2014/main" id="{03BB4735-FD49-4B9B-8ABA-6F5C88CD126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7375" y="3357563"/>
            <a:ext cx="17335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1" name="图片 5">
            <a:extLst>
              <a:ext uri="{FF2B5EF4-FFF2-40B4-BE49-F238E27FC236}">
                <a16:creationId xmlns:a16="http://schemas.microsoft.com/office/drawing/2014/main" id="{9CA6AC5F-FD85-4BA9-A8B3-D2216605FF8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7590" y="1557189"/>
            <a:ext cx="17335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a:extLst>
              <a:ext uri="{FF2B5EF4-FFF2-40B4-BE49-F238E27FC236}">
                <a16:creationId xmlns:a16="http://schemas.microsoft.com/office/drawing/2014/main" id="{CFA0B61D-9EA7-4B49-AC49-A24AD38CEA06}"/>
              </a:ext>
            </a:extLst>
          </p:cNvPr>
          <p:cNvSpPr txBox="1"/>
          <p:nvPr/>
        </p:nvSpPr>
        <p:spPr>
          <a:xfrm>
            <a:off x="989013" y="5335588"/>
            <a:ext cx="1336675" cy="430212"/>
          </a:xfrm>
          <a:prstGeom prst="rect">
            <a:avLst/>
          </a:prstGeom>
          <a:noFill/>
        </p:spPr>
        <p:txBody>
          <a:bodyPr>
            <a:spAutoFit/>
          </a:bodyPr>
          <a:lstStyle/>
          <a:p>
            <a:pPr>
              <a:defRPr/>
            </a:pPr>
            <a:r>
              <a:rPr lang="zh-CN" altLang="en-US" sz="2200" dirty="0">
                <a:latin typeface="+mn-ea"/>
                <a:ea typeface="+mn-ea"/>
              </a:rPr>
              <a:t>转账记录</a:t>
            </a:r>
          </a:p>
        </p:txBody>
      </p:sp>
      <p:sp>
        <p:nvSpPr>
          <p:cNvPr id="13" name="文本框 12">
            <a:extLst>
              <a:ext uri="{FF2B5EF4-FFF2-40B4-BE49-F238E27FC236}">
                <a16:creationId xmlns:a16="http://schemas.microsoft.com/office/drawing/2014/main" id="{910BAA31-5B98-458D-9F6F-8DC3B97C7D7A}"/>
              </a:ext>
            </a:extLst>
          </p:cNvPr>
          <p:cNvSpPr txBox="1"/>
          <p:nvPr/>
        </p:nvSpPr>
        <p:spPr>
          <a:xfrm>
            <a:off x="990600" y="5819775"/>
            <a:ext cx="1338263" cy="430213"/>
          </a:xfrm>
          <a:prstGeom prst="rect">
            <a:avLst/>
          </a:prstGeom>
          <a:noFill/>
        </p:spPr>
        <p:txBody>
          <a:bodyPr>
            <a:spAutoFit/>
          </a:bodyPr>
          <a:lstStyle/>
          <a:p>
            <a:pPr>
              <a:defRPr/>
            </a:pPr>
            <a:r>
              <a:rPr lang="zh-CN" altLang="en-US" sz="2200" dirty="0">
                <a:latin typeface="+mn-ea"/>
                <a:ea typeface="+mn-ea"/>
              </a:rPr>
              <a:t>转账记录</a:t>
            </a:r>
          </a:p>
        </p:txBody>
      </p:sp>
      <p:pic>
        <p:nvPicPr>
          <p:cNvPr id="67594" name="图片 22">
            <a:extLst>
              <a:ext uri="{FF2B5EF4-FFF2-40B4-BE49-F238E27FC236}">
                <a16:creationId xmlns:a16="http://schemas.microsoft.com/office/drawing/2014/main" id="{4E0E3F64-3576-4390-953C-77D4D91D089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43365" y="1700064"/>
            <a:ext cx="1941512" cy="145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a:extLst>
              <a:ext uri="{FF2B5EF4-FFF2-40B4-BE49-F238E27FC236}">
                <a16:creationId xmlns:a16="http://schemas.microsoft.com/office/drawing/2014/main" id="{8D8AAFFC-8706-4920-9528-DD32669CF6FD}"/>
              </a:ext>
            </a:extLst>
          </p:cNvPr>
          <p:cNvSpPr txBox="1"/>
          <p:nvPr/>
        </p:nvSpPr>
        <p:spPr>
          <a:xfrm>
            <a:off x="2146577" y="2011214"/>
            <a:ext cx="1336675" cy="430212"/>
          </a:xfrm>
          <a:prstGeom prst="rect">
            <a:avLst/>
          </a:prstGeom>
          <a:noFill/>
        </p:spPr>
        <p:txBody>
          <a:bodyPr>
            <a:spAutoFit/>
          </a:bodyPr>
          <a:lstStyle/>
          <a:p>
            <a:pPr>
              <a:defRPr/>
            </a:pPr>
            <a:r>
              <a:rPr lang="zh-CN" altLang="en-US" sz="2200" dirty="0">
                <a:latin typeface="+mn-ea"/>
                <a:ea typeface="+mn-ea"/>
              </a:rPr>
              <a:t>转账记录</a:t>
            </a:r>
          </a:p>
        </p:txBody>
      </p:sp>
      <p:sp>
        <p:nvSpPr>
          <p:cNvPr id="16" name="文本框 15">
            <a:extLst>
              <a:ext uri="{FF2B5EF4-FFF2-40B4-BE49-F238E27FC236}">
                <a16:creationId xmlns:a16="http://schemas.microsoft.com/office/drawing/2014/main" id="{D80AD2ED-4BB7-4CF7-ADBD-E64580DFC5E2}"/>
              </a:ext>
            </a:extLst>
          </p:cNvPr>
          <p:cNvSpPr txBox="1"/>
          <p:nvPr/>
        </p:nvSpPr>
        <p:spPr>
          <a:xfrm>
            <a:off x="2146577" y="2465239"/>
            <a:ext cx="1336675" cy="431800"/>
          </a:xfrm>
          <a:prstGeom prst="rect">
            <a:avLst/>
          </a:prstGeom>
          <a:noFill/>
        </p:spPr>
        <p:txBody>
          <a:bodyPr>
            <a:spAutoFit/>
          </a:bodyPr>
          <a:lstStyle/>
          <a:p>
            <a:pPr>
              <a:defRPr/>
            </a:pPr>
            <a:r>
              <a:rPr lang="zh-CN" altLang="en-US" sz="2200" dirty="0">
                <a:latin typeface="+mn-ea"/>
                <a:ea typeface="+mn-ea"/>
              </a:rPr>
              <a:t>转账记录</a:t>
            </a:r>
          </a:p>
        </p:txBody>
      </p:sp>
      <p:sp>
        <p:nvSpPr>
          <p:cNvPr id="21" name="文本框 1">
            <a:extLst>
              <a:ext uri="{FF2B5EF4-FFF2-40B4-BE49-F238E27FC236}">
                <a16:creationId xmlns:a16="http://schemas.microsoft.com/office/drawing/2014/main" id="{BF7A30E2-7217-4E4C-A90A-14BD6BD42274}"/>
              </a:ext>
            </a:extLst>
          </p:cNvPr>
          <p:cNvSpPr txBox="1">
            <a:spLocks noChangeArrowheads="1"/>
          </p:cNvSpPr>
          <p:nvPr/>
        </p:nvSpPr>
        <p:spPr bwMode="auto">
          <a:xfrm>
            <a:off x="4053857" y="3183606"/>
            <a:ext cx="4821238" cy="461962"/>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dirty="0">
                <a:solidFill>
                  <a:srgbClr val="FF0000"/>
                </a:solidFill>
                <a:latin typeface="+mn-ea"/>
                <a:ea typeface="+mn-ea"/>
              </a:rPr>
              <a:t>秘诀就是村里每个人都有</a:t>
            </a:r>
            <a:r>
              <a:rPr lang="en-US" altLang="zh-CN" sz="2400" b="1" dirty="0">
                <a:solidFill>
                  <a:srgbClr val="FF0000"/>
                </a:solidFill>
                <a:latin typeface="+mn-ea"/>
                <a:ea typeface="+mn-ea"/>
              </a:rPr>
              <a:t>”</a:t>
            </a:r>
            <a:r>
              <a:rPr lang="zh-CN" altLang="en-US" sz="2400" b="1" dirty="0">
                <a:solidFill>
                  <a:srgbClr val="FF0000"/>
                </a:solidFill>
                <a:latin typeface="+mn-ea"/>
                <a:ea typeface="+mn-ea"/>
              </a:rPr>
              <a:t>账本</a:t>
            </a:r>
            <a:r>
              <a:rPr lang="en-US" altLang="zh-CN" sz="2400" dirty="0">
                <a:solidFill>
                  <a:srgbClr val="333333"/>
                </a:solidFill>
                <a:latin typeface="+mn-ea"/>
                <a:ea typeface="+mn-ea"/>
              </a:rPr>
              <a:t>”</a:t>
            </a:r>
            <a:endParaRPr lang="zh-CN" altLang="en-US" sz="2400" dirty="0">
              <a:solidFill>
                <a:srgbClr val="333333"/>
              </a:solidFill>
              <a:latin typeface="+mn-ea"/>
              <a:ea typeface="+mn-ea"/>
            </a:endParaRPr>
          </a:p>
        </p:txBody>
      </p:sp>
      <p:sp>
        <p:nvSpPr>
          <p:cNvPr id="22" name="文本框 1">
            <a:extLst>
              <a:ext uri="{FF2B5EF4-FFF2-40B4-BE49-F238E27FC236}">
                <a16:creationId xmlns:a16="http://schemas.microsoft.com/office/drawing/2014/main" id="{266C97E4-5852-4B60-B2F2-42BD57E2F8D6}"/>
              </a:ext>
            </a:extLst>
          </p:cNvPr>
          <p:cNvSpPr txBox="1">
            <a:spLocks noChangeArrowheads="1"/>
          </p:cNvSpPr>
          <p:nvPr/>
        </p:nvSpPr>
        <p:spPr bwMode="auto">
          <a:xfrm>
            <a:off x="3203575" y="4076700"/>
            <a:ext cx="5491163" cy="193833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dirty="0">
                <a:solidFill>
                  <a:srgbClr val="333333"/>
                </a:solidFill>
                <a:latin typeface="+mn-ea"/>
                <a:ea typeface="+mn-ea"/>
              </a:rPr>
              <a:t>比特币系统通过程序代码设定，每年发布定量的币，而每个人都可以拥有一份整个比特币系统的交易记录，这样谁都做不了假！毕竟，想要在每个人的账本上都搞破坏可太难了！</a:t>
            </a:r>
          </a:p>
        </p:txBody>
      </p:sp>
      <p:sp>
        <p:nvSpPr>
          <p:cNvPr id="18" name="TextBox 49">
            <a:extLst>
              <a:ext uri="{FF2B5EF4-FFF2-40B4-BE49-F238E27FC236}">
                <a16:creationId xmlns:a16="http://schemas.microsoft.com/office/drawing/2014/main" id="{88C565FE-1C73-4A1B-80F4-63E6E1F64B45}"/>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7.1.5 </a:t>
            </a:r>
            <a:r>
              <a:rPr lang="zh-CN" altLang="en-US" sz="2400" b="1" dirty="0">
                <a:latin typeface="黑体" panose="02010609060101010101" pitchFamily="49" charset="-122"/>
                <a:ea typeface="黑体" panose="02010609060101010101" pitchFamily="49" charset="-122"/>
              </a:rPr>
              <a:t>比特币简介</a:t>
            </a:r>
          </a:p>
        </p:txBody>
      </p:sp>
      <p:sp>
        <p:nvSpPr>
          <p:cNvPr id="19" name="灯片编号占位符 11">
            <a:extLst>
              <a:ext uri="{FF2B5EF4-FFF2-40B4-BE49-F238E27FC236}">
                <a16:creationId xmlns:a16="http://schemas.microsoft.com/office/drawing/2014/main" id="{E249BF01-CE49-491C-A097-829C54C1469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0"/>
                            </p:stCondLst>
                            <p:childTnLst>
                              <p:par>
                                <p:cTn id="7" presetID="2" presetClass="entr" presetSubtype="4" fill="hold" grpId="0" nodeType="clickEffect">
                                  <p:stCondLst>
                                    <p:cond delay="0"/>
                                  </p:stCondLst>
                                  <p:childTnLst>
                                    <p:set>
                                      <p:cBhvr>
                                        <p:cTn id="8" dur="1" fill="hold">
                                          <p:stCondLst>
                                            <p:cond delay="0"/>
                                          </p:stCondLst>
                                        </p:cTn>
                                        <p:tgtEl>
                                          <p:spTgt spid="22"/>
                                        </p:tgtEl>
                                        <p:attrNameLst>
                                          <p:attrName>style.visibility</p:attrName>
                                        </p:attrNameLst>
                                      </p:cBhvr>
                                      <p:to>
                                        <p:strVal val="visible"/>
                                      </p:to>
                                    </p:set>
                                    <p:anim calcmode="lin" valueType="num">
                                      <p:cBhvr additive="base">
                                        <p:cTn id="9" dur="500" fill="hold"/>
                                        <p:tgtEl>
                                          <p:spTgt spid="22"/>
                                        </p:tgtEl>
                                        <p:attrNameLst>
                                          <p:attrName>ppt_x</p:attrName>
                                        </p:attrNameLst>
                                      </p:cBhvr>
                                      <p:tavLst>
                                        <p:tav tm="0">
                                          <p:val>
                                            <p:strVal val="#ppt_x"/>
                                          </p:val>
                                        </p:tav>
                                        <p:tav tm="100000">
                                          <p:val>
                                            <p:strVal val="#ppt_x"/>
                                          </p:val>
                                        </p:tav>
                                      </p:tavLst>
                                    </p:anim>
                                    <p:anim calcmode="lin" valueType="num">
                                      <p:cBhvr additive="base">
                                        <p:cTn id="1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A3F5E174-E5AE-4D51-99C2-D0615602517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39939" name="文本框 6">
            <a:extLst>
              <a:ext uri="{FF2B5EF4-FFF2-40B4-BE49-F238E27FC236}">
                <a16:creationId xmlns:a16="http://schemas.microsoft.com/office/drawing/2014/main" id="{5C7CF424-93D1-460E-A9C5-6C725D4E5C0D}"/>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5" name="文本框 1">
            <a:extLst>
              <a:ext uri="{FF2B5EF4-FFF2-40B4-BE49-F238E27FC236}">
                <a16:creationId xmlns:a16="http://schemas.microsoft.com/office/drawing/2014/main" id="{A9E68C12-16E7-41FA-9905-F91EDFCB3827}"/>
              </a:ext>
            </a:extLst>
          </p:cNvPr>
          <p:cNvSpPr txBox="1">
            <a:spLocks noChangeArrowheads="1"/>
          </p:cNvSpPr>
          <p:nvPr/>
        </p:nvSpPr>
        <p:spPr bwMode="auto">
          <a:xfrm>
            <a:off x="4427538" y="1844675"/>
            <a:ext cx="4489450" cy="378618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2400" dirty="0">
                <a:solidFill>
                  <a:srgbClr val="333333"/>
                </a:solidFill>
                <a:latin typeface="+mn-ea"/>
                <a:ea typeface="+mn-ea"/>
              </a:rPr>
              <a:t>其实，比特币最早诞生于</a:t>
            </a:r>
            <a:r>
              <a:rPr lang="en-US" altLang="zh-CN" sz="2400" dirty="0">
                <a:solidFill>
                  <a:srgbClr val="333333"/>
                </a:solidFill>
                <a:latin typeface="+mn-ea"/>
                <a:ea typeface="+mn-ea"/>
              </a:rPr>
              <a:t>2008</a:t>
            </a:r>
            <a:r>
              <a:rPr lang="zh-CN" altLang="en-US" sz="2400" dirty="0">
                <a:solidFill>
                  <a:srgbClr val="333333"/>
                </a:solidFill>
                <a:latin typeface="+mn-ea"/>
                <a:ea typeface="+mn-ea"/>
              </a:rPr>
              <a:t>年的一篇论文，由一个署名为</a:t>
            </a:r>
            <a:r>
              <a:rPr lang="zh-CN" altLang="en-US" sz="2400" b="1" dirty="0">
                <a:solidFill>
                  <a:srgbClr val="FF0000"/>
                </a:solidFill>
                <a:latin typeface="+mn-ea"/>
                <a:ea typeface="+mn-ea"/>
              </a:rPr>
              <a:t>中本聪</a:t>
            </a:r>
            <a:r>
              <a:rPr lang="zh-CN" altLang="en-US" sz="2400" dirty="0">
                <a:solidFill>
                  <a:srgbClr val="333333"/>
                </a:solidFill>
                <a:latin typeface="+mn-ea"/>
                <a:ea typeface="+mn-ea"/>
              </a:rPr>
              <a:t>的人提出。</a:t>
            </a:r>
            <a:endParaRPr lang="en-US" altLang="zh-CN" sz="2400" dirty="0">
              <a:solidFill>
                <a:srgbClr val="333333"/>
              </a:solidFill>
              <a:latin typeface="+mn-ea"/>
              <a:ea typeface="+mn-ea"/>
            </a:endParaRPr>
          </a:p>
          <a:p>
            <a:pPr>
              <a:defRPr/>
            </a:pPr>
            <a:endParaRPr lang="en-US" altLang="zh-CN" sz="2400" dirty="0">
              <a:solidFill>
                <a:srgbClr val="333333"/>
              </a:solidFill>
              <a:latin typeface="+mn-ea"/>
              <a:ea typeface="+mn-ea"/>
            </a:endParaRPr>
          </a:p>
          <a:p>
            <a:pPr>
              <a:defRPr/>
            </a:pPr>
            <a:endParaRPr lang="en-US" altLang="zh-CN" sz="2400" dirty="0">
              <a:solidFill>
                <a:srgbClr val="333333"/>
              </a:solidFill>
              <a:latin typeface="+mn-ea"/>
              <a:ea typeface="+mn-ea"/>
            </a:endParaRPr>
          </a:p>
          <a:p>
            <a:pPr>
              <a:defRPr/>
            </a:pPr>
            <a:endParaRPr lang="en-US" altLang="zh-CN" sz="2400" dirty="0">
              <a:solidFill>
                <a:srgbClr val="333333"/>
              </a:solidFill>
              <a:latin typeface="+mn-ea"/>
              <a:ea typeface="+mn-ea"/>
            </a:endParaRPr>
          </a:p>
          <a:p>
            <a:pPr algn="just">
              <a:defRPr/>
            </a:pPr>
            <a:r>
              <a:rPr lang="zh-CN" altLang="en-US" sz="2400" dirty="0">
                <a:solidFill>
                  <a:srgbClr val="333333"/>
                </a:solidFill>
                <a:latin typeface="+mn-ea"/>
                <a:ea typeface="+mn-ea"/>
              </a:rPr>
              <a:t>比特币刚一面世，也是完全无人问津的，甚至有位饥饿的程序员在美国用</a:t>
            </a:r>
            <a:r>
              <a:rPr lang="en-US" altLang="zh-CN" sz="2400" dirty="0">
                <a:solidFill>
                  <a:srgbClr val="333333"/>
                </a:solidFill>
                <a:latin typeface="+mn-ea"/>
                <a:ea typeface="+mn-ea"/>
              </a:rPr>
              <a:t>10000</a:t>
            </a:r>
            <a:r>
              <a:rPr lang="zh-CN" altLang="en-US" sz="2400" dirty="0">
                <a:solidFill>
                  <a:srgbClr val="333333"/>
                </a:solidFill>
                <a:latin typeface="+mn-ea"/>
                <a:ea typeface="+mn-ea"/>
              </a:rPr>
              <a:t>个比特币换了总价值</a:t>
            </a:r>
            <a:r>
              <a:rPr lang="en-US" altLang="zh-CN" sz="2400" dirty="0">
                <a:solidFill>
                  <a:srgbClr val="333333"/>
                </a:solidFill>
                <a:latin typeface="+mn-ea"/>
                <a:ea typeface="+mn-ea"/>
              </a:rPr>
              <a:t>25</a:t>
            </a:r>
            <a:r>
              <a:rPr lang="zh-CN" altLang="en-US" sz="2400" dirty="0">
                <a:solidFill>
                  <a:srgbClr val="333333"/>
                </a:solidFill>
                <a:latin typeface="+mn-ea"/>
                <a:ea typeface="+mn-ea"/>
              </a:rPr>
              <a:t>美元的披萨</a:t>
            </a:r>
          </a:p>
        </p:txBody>
      </p:sp>
      <p:pic>
        <p:nvPicPr>
          <p:cNvPr id="69637" name="图片 1">
            <a:extLst>
              <a:ext uri="{FF2B5EF4-FFF2-40B4-BE49-F238E27FC236}">
                <a16:creationId xmlns:a16="http://schemas.microsoft.com/office/drawing/2014/main" id="{0FEAA7EC-7BB0-434D-A034-21011FC3FC2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6888" y="1528763"/>
            <a:ext cx="3384550" cy="185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8" name="图片 2">
            <a:extLst>
              <a:ext uri="{FF2B5EF4-FFF2-40B4-BE49-F238E27FC236}">
                <a16:creationId xmlns:a16="http://schemas.microsoft.com/office/drawing/2014/main" id="{3FBC1A38-375B-43ED-801C-41704319BD8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6888" y="3933825"/>
            <a:ext cx="3384550" cy="209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49">
            <a:extLst>
              <a:ext uri="{FF2B5EF4-FFF2-40B4-BE49-F238E27FC236}">
                <a16:creationId xmlns:a16="http://schemas.microsoft.com/office/drawing/2014/main" id="{B629F27A-E83F-45ED-9515-FEA20566B69B}"/>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7.1.5 </a:t>
            </a:r>
            <a:r>
              <a:rPr lang="zh-CN" altLang="en-US" sz="2400" b="1" dirty="0">
                <a:latin typeface="黑体" panose="02010609060101010101" pitchFamily="49" charset="-122"/>
                <a:ea typeface="黑体" panose="02010609060101010101" pitchFamily="49" charset="-122"/>
              </a:rPr>
              <a:t>比特币简介</a:t>
            </a:r>
          </a:p>
        </p:txBody>
      </p:sp>
      <p:sp>
        <p:nvSpPr>
          <p:cNvPr id="8" name="灯片编号占位符 11">
            <a:extLst>
              <a:ext uri="{FF2B5EF4-FFF2-40B4-BE49-F238E27FC236}">
                <a16:creationId xmlns:a16="http://schemas.microsoft.com/office/drawing/2014/main" id="{77466C62-0E1F-4200-87B2-5ADD376B697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5FD7C48C-563C-4CA8-9035-03020D48ABF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71683" name="文本框 6">
            <a:extLst>
              <a:ext uri="{FF2B5EF4-FFF2-40B4-BE49-F238E27FC236}">
                <a16:creationId xmlns:a16="http://schemas.microsoft.com/office/drawing/2014/main" id="{AA6826A0-55BA-4CD4-A130-B369E5799B1A}"/>
              </a:ext>
            </a:extLst>
          </p:cNvPr>
          <p:cNvSpPr txBox="1">
            <a:spLocks noChangeArrowheads="1"/>
          </p:cNvSpPr>
          <p:nvPr/>
        </p:nvSpPr>
        <p:spPr bwMode="auto">
          <a:xfrm>
            <a:off x="755650" y="82550"/>
            <a:ext cx="76327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4" name="文本框 1">
            <a:extLst>
              <a:ext uri="{FF2B5EF4-FFF2-40B4-BE49-F238E27FC236}">
                <a16:creationId xmlns:a16="http://schemas.microsoft.com/office/drawing/2014/main" id="{7241BCAE-E885-428F-8C9E-FB982D7BFC84}"/>
              </a:ext>
            </a:extLst>
          </p:cNvPr>
          <p:cNvSpPr txBox="1">
            <a:spLocks noChangeArrowheads="1"/>
          </p:cNvSpPr>
          <p:nvPr/>
        </p:nvSpPr>
        <p:spPr bwMode="auto">
          <a:xfrm>
            <a:off x="971550" y="5341938"/>
            <a:ext cx="7488238" cy="12001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2400" dirty="0">
                <a:solidFill>
                  <a:srgbClr val="333333"/>
                </a:solidFill>
                <a:latin typeface="+mn-ea"/>
                <a:ea typeface="+mn-ea"/>
              </a:rPr>
              <a:t>谁曾想到，曾今名不见经传的比特币如今可是价值连城，它在</a:t>
            </a:r>
            <a:r>
              <a:rPr lang="en-US" altLang="zh-CN" sz="2400" dirty="0">
                <a:solidFill>
                  <a:srgbClr val="333333"/>
                </a:solidFill>
                <a:latin typeface="+mn-ea"/>
                <a:ea typeface="+mn-ea"/>
              </a:rPr>
              <a:t>2017</a:t>
            </a:r>
            <a:r>
              <a:rPr lang="zh-CN" altLang="en-US" sz="2400" dirty="0">
                <a:solidFill>
                  <a:srgbClr val="333333"/>
                </a:solidFill>
                <a:latin typeface="+mn-ea"/>
                <a:ea typeface="+mn-ea"/>
              </a:rPr>
              <a:t>年曾达到过最高</a:t>
            </a:r>
            <a:r>
              <a:rPr lang="en-US" altLang="zh-CN" sz="2400" dirty="0">
                <a:solidFill>
                  <a:srgbClr val="333333"/>
                </a:solidFill>
                <a:latin typeface="+mn-ea"/>
                <a:ea typeface="+mn-ea"/>
              </a:rPr>
              <a:t>19666</a:t>
            </a:r>
            <a:r>
              <a:rPr lang="zh-CN" altLang="en-US" sz="2400" dirty="0">
                <a:solidFill>
                  <a:srgbClr val="333333"/>
                </a:solidFill>
                <a:latin typeface="+mn-ea"/>
                <a:ea typeface="+mn-ea"/>
              </a:rPr>
              <a:t>美元的单价，而截至当下，它的价格也稳定在</a:t>
            </a:r>
            <a:r>
              <a:rPr lang="en-US" altLang="zh-CN" sz="2400" dirty="0">
                <a:solidFill>
                  <a:srgbClr val="333333"/>
                </a:solidFill>
                <a:latin typeface="+mn-ea"/>
                <a:ea typeface="+mn-ea"/>
              </a:rPr>
              <a:t>9200</a:t>
            </a:r>
            <a:r>
              <a:rPr lang="zh-CN" altLang="en-US" sz="2400" dirty="0">
                <a:solidFill>
                  <a:srgbClr val="333333"/>
                </a:solidFill>
                <a:latin typeface="+mn-ea"/>
                <a:ea typeface="+mn-ea"/>
              </a:rPr>
              <a:t>美元左右。</a:t>
            </a:r>
          </a:p>
        </p:txBody>
      </p:sp>
      <p:pic>
        <p:nvPicPr>
          <p:cNvPr id="71685" name="图片 1">
            <a:extLst>
              <a:ext uri="{FF2B5EF4-FFF2-40B4-BE49-F238E27FC236}">
                <a16:creationId xmlns:a16="http://schemas.microsoft.com/office/drawing/2014/main" id="{208381C1-278D-488C-8294-AC7BB6735BE0}"/>
              </a:ext>
            </a:extLst>
          </p:cNvPr>
          <p:cNvPicPr>
            <a:picLocks noChangeAspect="1"/>
          </p:cNvPicPr>
          <p:nvPr/>
        </p:nvPicPr>
        <p:blipFill>
          <a:blip r:embed="rId3">
            <a:extLst>
              <a:ext uri="{28A0092B-C50C-407E-A947-70E740481C1C}">
                <a14:useLocalDpi xmlns:a14="http://schemas.microsoft.com/office/drawing/2010/main" val="0"/>
              </a:ext>
            </a:extLst>
          </a:blip>
          <a:srcRect r="1595"/>
          <a:stretch>
            <a:fillRect/>
          </a:stretch>
        </p:blipFill>
        <p:spPr bwMode="auto">
          <a:xfrm>
            <a:off x="736380" y="1786037"/>
            <a:ext cx="7318920" cy="344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9">
            <a:extLst>
              <a:ext uri="{FF2B5EF4-FFF2-40B4-BE49-F238E27FC236}">
                <a16:creationId xmlns:a16="http://schemas.microsoft.com/office/drawing/2014/main" id="{23A82A91-3CC3-47C5-83BC-5B3A555FA4BC}"/>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7.1.5 </a:t>
            </a:r>
            <a:r>
              <a:rPr lang="zh-CN" altLang="en-US" sz="2400" b="1" dirty="0">
                <a:latin typeface="黑体" panose="02010609060101010101" pitchFamily="49" charset="-122"/>
                <a:ea typeface="黑体" panose="02010609060101010101" pitchFamily="49" charset="-122"/>
              </a:rPr>
              <a:t>比特币简介</a:t>
            </a:r>
          </a:p>
        </p:txBody>
      </p:sp>
      <p:sp>
        <p:nvSpPr>
          <p:cNvPr id="7" name="灯片编号占位符 11">
            <a:extLst>
              <a:ext uri="{FF2B5EF4-FFF2-40B4-BE49-F238E27FC236}">
                <a16:creationId xmlns:a16="http://schemas.microsoft.com/office/drawing/2014/main" id="{0940C63D-766C-43BD-A659-27ACCD5EDC4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0"/>
                            </p:stCondLst>
                            <p:childTnLst>
                              <p:par>
                                <p:cTn id="7" presetID="2" presetClass="entr" presetSubtype="4" fill="hold" grpId="0" nodeType="click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500" fill="hold"/>
                                        <p:tgtEl>
                                          <p:spTgt spid="4"/>
                                        </p:tgtEl>
                                        <p:attrNameLst>
                                          <p:attrName>ppt_x</p:attrName>
                                        </p:attrNameLst>
                                      </p:cBhvr>
                                      <p:tavLst>
                                        <p:tav tm="0">
                                          <p:val>
                                            <p:strVal val="#ppt_x"/>
                                          </p:val>
                                        </p:tav>
                                        <p:tav tm="100000">
                                          <p:val>
                                            <p:strVal val="#ppt_x"/>
                                          </p:val>
                                        </p:tav>
                                      </p:tavLst>
                                    </p:anim>
                                    <p:anim calcmode="lin" valueType="num">
                                      <p:cBhvr additive="base">
                                        <p:cTn id="1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F66F37ED-AF33-4DC5-8D13-CB50AC55D82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39939" name="文本框 6">
            <a:extLst>
              <a:ext uri="{FF2B5EF4-FFF2-40B4-BE49-F238E27FC236}">
                <a16:creationId xmlns:a16="http://schemas.microsoft.com/office/drawing/2014/main" id="{423F157A-7380-4FA0-9B30-DE87BC854906}"/>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7" name="文本框 1">
            <a:extLst>
              <a:ext uri="{FF2B5EF4-FFF2-40B4-BE49-F238E27FC236}">
                <a16:creationId xmlns:a16="http://schemas.microsoft.com/office/drawing/2014/main" id="{76A03663-714C-4244-BF34-D4F198F17218}"/>
              </a:ext>
            </a:extLst>
          </p:cNvPr>
          <p:cNvSpPr txBox="1">
            <a:spLocks noChangeArrowheads="1"/>
          </p:cNvSpPr>
          <p:nvPr/>
        </p:nvSpPr>
        <p:spPr bwMode="auto">
          <a:xfrm>
            <a:off x="2040731" y="1616517"/>
            <a:ext cx="4968875" cy="830263"/>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dirty="0">
                <a:solidFill>
                  <a:srgbClr val="333333"/>
                </a:solidFill>
                <a:latin typeface="+mn-ea"/>
                <a:ea typeface="+mn-ea"/>
              </a:rPr>
              <a:t>其实，除了比特币以外，还有不少其他的去中心化货币。</a:t>
            </a:r>
          </a:p>
        </p:txBody>
      </p:sp>
      <p:sp>
        <p:nvSpPr>
          <p:cNvPr id="8" name="文本框 1">
            <a:extLst>
              <a:ext uri="{FF2B5EF4-FFF2-40B4-BE49-F238E27FC236}">
                <a16:creationId xmlns:a16="http://schemas.microsoft.com/office/drawing/2014/main" id="{AFAD1A71-15EF-405B-AD53-B9A01EFE4591}"/>
              </a:ext>
            </a:extLst>
          </p:cNvPr>
          <p:cNvSpPr txBox="1">
            <a:spLocks noChangeArrowheads="1"/>
          </p:cNvSpPr>
          <p:nvPr/>
        </p:nvSpPr>
        <p:spPr bwMode="auto">
          <a:xfrm>
            <a:off x="1979613" y="5359400"/>
            <a:ext cx="5832475" cy="12001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dirty="0">
                <a:solidFill>
                  <a:srgbClr val="333333"/>
                </a:solidFill>
                <a:latin typeface="+mn-ea"/>
                <a:ea typeface="+mn-ea"/>
              </a:rPr>
              <a:t>但是，为了更好地了解这些货币，我们得先学习一下比特币背后的技术细节</a:t>
            </a:r>
            <a:r>
              <a:rPr lang="en-US" altLang="zh-CN" sz="2400" dirty="0">
                <a:solidFill>
                  <a:srgbClr val="333333"/>
                </a:solidFill>
                <a:latin typeface="+mn-ea"/>
                <a:ea typeface="+mn-ea"/>
              </a:rPr>
              <a:t>——</a:t>
            </a:r>
            <a:r>
              <a:rPr lang="zh-CN" altLang="en-US" sz="2400" dirty="0">
                <a:solidFill>
                  <a:srgbClr val="FF0000"/>
                </a:solidFill>
                <a:latin typeface="+mn-ea"/>
                <a:ea typeface="+mn-ea"/>
              </a:rPr>
              <a:t>区块链</a:t>
            </a:r>
            <a:r>
              <a:rPr lang="zh-CN" altLang="en-US" sz="2400" dirty="0">
                <a:solidFill>
                  <a:srgbClr val="333333"/>
                </a:solidFill>
                <a:latin typeface="+mn-ea"/>
                <a:ea typeface="+mn-ea"/>
              </a:rPr>
              <a:t>！</a:t>
            </a:r>
          </a:p>
        </p:txBody>
      </p:sp>
      <p:pic>
        <p:nvPicPr>
          <p:cNvPr id="73734" name="图片 4">
            <a:extLst>
              <a:ext uri="{FF2B5EF4-FFF2-40B4-BE49-F238E27FC236}">
                <a16:creationId xmlns:a16="http://schemas.microsoft.com/office/drawing/2014/main" id="{5608345A-346A-468E-A881-91CDAB71C44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2559050"/>
            <a:ext cx="3998913"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
            <a:extLst>
              <a:ext uri="{FF2B5EF4-FFF2-40B4-BE49-F238E27FC236}">
                <a16:creationId xmlns:a16="http://schemas.microsoft.com/office/drawing/2014/main" id="{7B18EF56-0450-403F-B0C6-69B704FC79FF}"/>
              </a:ext>
            </a:extLst>
          </p:cNvPr>
          <p:cNvSpPr txBox="1">
            <a:spLocks noChangeArrowheads="1"/>
          </p:cNvSpPr>
          <p:nvPr/>
        </p:nvSpPr>
        <p:spPr bwMode="auto">
          <a:xfrm>
            <a:off x="1312863" y="3803650"/>
            <a:ext cx="1871662" cy="461963"/>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400" dirty="0">
                <a:solidFill>
                  <a:srgbClr val="333333"/>
                </a:solidFill>
                <a:latin typeface="+mj-ea"/>
                <a:ea typeface="+mj-ea"/>
              </a:rPr>
              <a:t>门罗币</a:t>
            </a:r>
          </a:p>
        </p:txBody>
      </p:sp>
      <p:pic>
        <p:nvPicPr>
          <p:cNvPr id="73736" name="图片 5">
            <a:extLst>
              <a:ext uri="{FF2B5EF4-FFF2-40B4-BE49-F238E27FC236}">
                <a16:creationId xmlns:a16="http://schemas.microsoft.com/office/drawing/2014/main" id="{487280EA-CCF3-433C-AEC8-184FE041185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2078038"/>
            <a:ext cx="1727200" cy="158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
            <a:extLst>
              <a:ext uri="{FF2B5EF4-FFF2-40B4-BE49-F238E27FC236}">
                <a16:creationId xmlns:a16="http://schemas.microsoft.com/office/drawing/2014/main" id="{D24EA0FD-AD8F-4E33-8A1F-19585760E4B0}"/>
              </a:ext>
            </a:extLst>
          </p:cNvPr>
          <p:cNvSpPr txBox="1">
            <a:spLocks noChangeArrowheads="1"/>
          </p:cNvSpPr>
          <p:nvPr/>
        </p:nvSpPr>
        <p:spPr bwMode="auto">
          <a:xfrm>
            <a:off x="6011863" y="3803650"/>
            <a:ext cx="1873250" cy="461963"/>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400" dirty="0">
                <a:solidFill>
                  <a:srgbClr val="333333"/>
                </a:solidFill>
                <a:latin typeface="+mj-ea"/>
                <a:ea typeface="+mj-ea"/>
              </a:rPr>
              <a:t>以太币</a:t>
            </a:r>
          </a:p>
        </p:txBody>
      </p:sp>
      <p:sp>
        <p:nvSpPr>
          <p:cNvPr id="14" name="文本框 1">
            <a:extLst>
              <a:ext uri="{FF2B5EF4-FFF2-40B4-BE49-F238E27FC236}">
                <a16:creationId xmlns:a16="http://schemas.microsoft.com/office/drawing/2014/main" id="{788CE35C-B234-4C33-BF09-594F71E74240}"/>
              </a:ext>
            </a:extLst>
          </p:cNvPr>
          <p:cNvSpPr txBox="1">
            <a:spLocks noChangeArrowheads="1"/>
          </p:cNvSpPr>
          <p:nvPr/>
        </p:nvSpPr>
        <p:spPr bwMode="auto">
          <a:xfrm>
            <a:off x="3743325" y="4538663"/>
            <a:ext cx="1873250" cy="461962"/>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400" dirty="0">
                <a:solidFill>
                  <a:srgbClr val="333333"/>
                </a:solidFill>
                <a:latin typeface="+mj-ea"/>
                <a:ea typeface="+mj-ea"/>
              </a:rPr>
              <a:t>等等等</a:t>
            </a:r>
          </a:p>
        </p:txBody>
      </p:sp>
      <p:sp>
        <p:nvSpPr>
          <p:cNvPr id="15" name="TextBox 49">
            <a:extLst>
              <a:ext uri="{FF2B5EF4-FFF2-40B4-BE49-F238E27FC236}">
                <a16:creationId xmlns:a16="http://schemas.microsoft.com/office/drawing/2014/main" id="{392821E2-A633-4D3C-8FD3-5C0C2DB0181B}"/>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7.1.5 </a:t>
            </a:r>
            <a:r>
              <a:rPr lang="zh-CN" altLang="en-US" sz="2400" b="1" dirty="0">
                <a:latin typeface="黑体" panose="02010609060101010101" pitchFamily="49" charset="-122"/>
                <a:ea typeface="黑体" panose="02010609060101010101" pitchFamily="49" charset="-122"/>
              </a:rPr>
              <a:t>比特币简介</a:t>
            </a:r>
          </a:p>
        </p:txBody>
      </p:sp>
      <p:sp>
        <p:nvSpPr>
          <p:cNvPr id="16" name="灯片编号占位符 11">
            <a:extLst>
              <a:ext uri="{FF2B5EF4-FFF2-40B4-BE49-F238E27FC236}">
                <a16:creationId xmlns:a16="http://schemas.microsoft.com/office/drawing/2014/main" id="{107AC882-D7E9-4440-BF61-198F5194C7B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par>
                    <p:cTn id="5" fill="hold" nodeType="clickPar">
                      <p:stCondLst>
                        <p:cond delay="indefinite"/>
                      </p:stCondLst>
                      <p:childTnLst>
                        <p:par>
                          <p:cTn id="6" fill="hold" nodeType="withGroup">
                            <p:stCondLst>
                              <p:cond delay="0"/>
                            </p:stCondLst>
                            <p:childTnLst>
                              <p:par>
                                <p:cTn id="7" presetID="2" presetClass="entr" presetSubtype="4" fill="hold" grpId="0" nodeType="click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additive="base">
                                        <p:cTn id="9" dur="500" fill="hold"/>
                                        <p:tgtEl>
                                          <p:spTgt spid="8"/>
                                        </p:tgtEl>
                                        <p:attrNameLst>
                                          <p:attrName>ppt_x</p:attrName>
                                        </p:attrNameLst>
                                      </p:cBhvr>
                                      <p:tavLst>
                                        <p:tav tm="0">
                                          <p:val>
                                            <p:strVal val="#ppt_x"/>
                                          </p:val>
                                        </p:tav>
                                        <p:tav tm="100000">
                                          <p:val>
                                            <p:strVal val="#ppt_x"/>
                                          </p:val>
                                        </p:tav>
                                      </p:tavLst>
                                    </p:anim>
                                    <p:anim calcmode="lin" valueType="num">
                                      <p:cBhvr additive="base">
                                        <p:cTn id="1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13FD1474-9D77-4C4F-A508-17E4A2140DA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75779" name="文本框 6">
            <a:extLst>
              <a:ext uri="{FF2B5EF4-FFF2-40B4-BE49-F238E27FC236}">
                <a16:creationId xmlns:a16="http://schemas.microsoft.com/office/drawing/2014/main" id="{0BDDD221-8DA7-4E95-A252-9092F676BFD3}"/>
              </a:ext>
            </a:extLst>
          </p:cNvPr>
          <p:cNvSpPr txBox="1">
            <a:spLocks noChangeArrowheads="1"/>
          </p:cNvSpPr>
          <p:nvPr/>
        </p:nvSpPr>
        <p:spPr bwMode="auto">
          <a:xfrm>
            <a:off x="755650" y="82550"/>
            <a:ext cx="76327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2" name="文本框 1">
            <a:extLst>
              <a:ext uri="{FF2B5EF4-FFF2-40B4-BE49-F238E27FC236}">
                <a16:creationId xmlns:a16="http://schemas.microsoft.com/office/drawing/2014/main" id="{99E95100-9F19-487E-AD02-E8F3B32BD7D1}"/>
              </a:ext>
            </a:extLst>
          </p:cNvPr>
          <p:cNvSpPr txBox="1"/>
          <p:nvPr/>
        </p:nvSpPr>
        <p:spPr>
          <a:xfrm>
            <a:off x="673100" y="1550987"/>
            <a:ext cx="7704137" cy="2832100"/>
          </a:xfrm>
          <a:prstGeom prst="rect">
            <a:avLst/>
          </a:prstGeom>
          <a:noFill/>
        </p:spPr>
        <p:txBody>
          <a:bodyPr wrap="square">
            <a:spAutoFit/>
          </a:bodyPr>
          <a:lstStyle/>
          <a:p>
            <a:pPr marL="180000" indent="-180000" algn="just">
              <a:buFont typeface="Arial" panose="020B0604020202020204" pitchFamily="34" charset="0"/>
              <a:buChar char="•"/>
              <a:defRPr/>
            </a:pPr>
            <a:r>
              <a:rPr lang="zh-CN" altLang="en-US" sz="2400" dirty="0">
                <a:solidFill>
                  <a:srgbClr val="333333"/>
                </a:solidFill>
                <a:latin typeface="+mn-ea"/>
                <a:ea typeface="+mn-ea"/>
              </a:rPr>
              <a:t>比特币区块链是区块链最原始的一种应用方式，它构建了一种全新的、去中心化的</a:t>
            </a:r>
            <a:r>
              <a:rPr lang="zh-CN" altLang="en-US" sz="2400" dirty="0">
                <a:solidFill>
                  <a:srgbClr val="FF0000"/>
                </a:solidFill>
                <a:latin typeface="+mn-ea"/>
                <a:ea typeface="+mn-ea"/>
              </a:rPr>
              <a:t>数字支付系统</a:t>
            </a:r>
            <a:r>
              <a:rPr lang="zh-CN" altLang="en-US" sz="2400" dirty="0">
                <a:solidFill>
                  <a:srgbClr val="333333"/>
                </a:solidFill>
                <a:latin typeface="+mn-ea"/>
                <a:ea typeface="+mn-ea"/>
              </a:rPr>
              <a:t>。</a:t>
            </a:r>
            <a:endParaRPr lang="en-US" altLang="zh-CN" sz="2400" dirty="0">
              <a:solidFill>
                <a:srgbClr val="333333"/>
              </a:solidFill>
              <a:latin typeface="+mn-ea"/>
              <a:ea typeface="+mn-ea"/>
            </a:endParaRPr>
          </a:p>
          <a:p>
            <a:pPr marL="180000" indent="-180000" algn="just">
              <a:buFont typeface="Arial" panose="020B0604020202020204" pitchFamily="34" charset="0"/>
              <a:buChar char="•"/>
              <a:defRPr/>
            </a:pPr>
            <a:r>
              <a:rPr lang="zh-CN" altLang="en-US" sz="2400" dirty="0">
                <a:solidFill>
                  <a:srgbClr val="333333"/>
                </a:solidFill>
                <a:latin typeface="+mn-ea"/>
                <a:ea typeface="+mn-ea"/>
              </a:rPr>
              <a:t>其无障碍的跨国支付以及低成本运营的去中心化体系，都让这个系统变得魅力无穷。这样一种新兴数字货币的出现， 强烈地冲击了传统金融体系。</a:t>
            </a:r>
            <a:endParaRPr lang="en-US" altLang="zh-CN" sz="2400" dirty="0">
              <a:solidFill>
                <a:srgbClr val="333333"/>
              </a:solidFill>
              <a:latin typeface="+mn-ea"/>
              <a:ea typeface="+mn-ea"/>
            </a:endParaRPr>
          </a:p>
          <a:p>
            <a:pPr marL="637200" lvl="1" indent="-180000" algn="just">
              <a:spcBef>
                <a:spcPts val="600"/>
              </a:spcBef>
              <a:buFont typeface="Arial" panose="020B0604020202020204" pitchFamily="34" charset="0"/>
              <a:buChar char="•"/>
              <a:defRPr/>
            </a:pPr>
            <a:r>
              <a:rPr lang="en-US" altLang="zh-CN" sz="2400" dirty="0">
                <a:solidFill>
                  <a:srgbClr val="CC0000"/>
                </a:solidFill>
                <a:latin typeface="+mj-ea"/>
                <a:ea typeface="+mj-ea"/>
              </a:rPr>
              <a:t>SWIFT</a:t>
            </a:r>
            <a:r>
              <a:rPr lang="zh-CN" altLang="en-US" sz="2400" dirty="0">
                <a:solidFill>
                  <a:srgbClr val="333333"/>
                </a:solidFill>
                <a:latin typeface="+mj-ea"/>
                <a:ea typeface="+mj-ea"/>
              </a:rPr>
              <a:t>：“环球同业银行金融电讯协会”</a:t>
            </a:r>
            <a:endParaRPr lang="en-US" altLang="zh-CN" sz="2400" dirty="0">
              <a:solidFill>
                <a:srgbClr val="333333"/>
              </a:solidFill>
              <a:latin typeface="+mj-ea"/>
              <a:ea typeface="+mj-ea"/>
            </a:endParaRPr>
          </a:p>
          <a:p>
            <a:pPr marL="637200" lvl="1" indent="-180000" algn="just">
              <a:spcBef>
                <a:spcPts val="600"/>
              </a:spcBef>
              <a:buFont typeface="Arial" panose="020B0604020202020204" pitchFamily="34" charset="0"/>
              <a:buChar char="•"/>
              <a:defRPr/>
            </a:pPr>
            <a:r>
              <a:rPr lang="zh-CN" altLang="en-US" sz="2400" dirty="0">
                <a:latin typeface="+mj-ea"/>
                <a:ea typeface="+mj-ea"/>
              </a:rPr>
              <a:t>停止为伊朗央行和指定的伊朗金融机构服务</a:t>
            </a:r>
          </a:p>
        </p:txBody>
      </p:sp>
      <p:pic>
        <p:nvPicPr>
          <p:cNvPr id="75781" name="图片 2">
            <a:extLst>
              <a:ext uri="{FF2B5EF4-FFF2-40B4-BE49-F238E27FC236}">
                <a16:creationId xmlns:a16="http://schemas.microsoft.com/office/drawing/2014/main" id="{C69E3931-13E3-400C-B6E4-810D18A674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14562" y="4383087"/>
            <a:ext cx="4714875" cy="247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9">
            <a:extLst>
              <a:ext uri="{FF2B5EF4-FFF2-40B4-BE49-F238E27FC236}">
                <a16:creationId xmlns:a16="http://schemas.microsoft.com/office/drawing/2014/main" id="{37E93ADA-59F5-4B2C-9156-C44543DBA01E}"/>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7.1.6 </a:t>
            </a:r>
            <a:r>
              <a:rPr lang="zh-CN" altLang="en-US" sz="2400" b="1" dirty="0">
                <a:latin typeface="黑体" panose="02010609060101010101" pitchFamily="49" charset="-122"/>
                <a:ea typeface="黑体" panose="02010609060101010101" pitchFamily="49" charset="-122"/>
              </a:rPr>
              <a:t>区块链发展</a:t>
            </a:r>
            <a:r>
              <a:rPr lang="en-US" altLang="zh-CN" sz="2400" b="1" dirty="0">
                <a:latin typeface="黑体" panose="02010609060101010101" pitchFamily="49" charset="-122"/>
                <a:ea typeface="黑体" panose="02010609060101010101" pitchFamily="49" charset="-122"/>
              </a:rPr>
              <a:t>1.0</a:t>
            </a:r>
          </a:p>
        </p:txBody>
      </p:sp>
      <p:sp>
        <p:nvSpPr>
          <p:cNvPr id="7" name="灯片编号占位符 11">
            <a:extLst>
              <a:ext uri="{FF2B5EF4-FFF2-40B4-BE49-F238E27FC236}">
                <a16:creationId xmlns:a16="http://schemas.microsoft.com/office/drawing/2014/main" id="{5CFE0B4D-D51C-44FD-9EA3-6CA7C1AADE7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5BFE32D3-8D80-4880-BBA5-DDD00E7547A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39939" name="文本框 6">
            <a:extLst>
              <a:ext uri="{FF2B5EF4-FFF2-40B4-BE49-F238E27FC236}">
                <a16:creationId xmlns:a16="http://schemas.microsoft.com/office/drawing/2014/main" id="{B2A42489-8B94-4D16-BD3A-8293402761E5}"/>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2" name="文本框 1">
            <a:extLst>
              <a:ext uri="{FF2B5EF4-FFF2-40B4-BE49-F238E27FC236}">
                <a16:creationId xmlns:a16="http://schemas.microsoft.com/office/drawing/2014/main" id="{83471C5E-38C2-404F-8ABC-27763C8A6CF5}"/>
              </a:ext>
            </a:extLst>
          </p:cNvPr>
          <p:cNvSpPr txBox="1"/>
          <p:nvPr/>
        </p:nvSpPr>
        <p:spPr>
          <a:xfrm>
            <a:off x="1042988" y="1525588"/>
            <a:ext cx="7345362" cy="3416300"/>
          </a:xfrm>
          <a:prstGeom prst="rect">
            <a:avLst/>
          </a:prstGeom>
          <a:noFill/>
        </p:spPr>
        <p:txBody>
          <a:bodyPr>
            <a:spAutoFit/>
          </a:bodyPr>
          <a:lstStyle/>
          <a:p>
            <a:pPr marL="180000" indent="-180000">
              <a:buFont typeface="Arial" panose="020B0604020202020204" pitchFamily="34" charset="0"/>
              <a:buChar char="•"/>
              <a:defRPr/>
            </a:pPr>
            <a:r>
              <a:rPr lang="zh-CN" altLang="en-US" sz="2400" dirty="0">
                <a:solidFill>
                  <a:srgbClr val="333333"/>
                </a:solidFill>
                <a:latin typeface="+mn-ea"/>
                <a:ea typeface="+mn-ea"/>
              </a:rPr>
              <a:t>基于区块链技术</a:t>
            </a:r>
            <a:r>
              <a:rPr lang="zh-CN" altLang="en-US" sz="2400" dirty="0">
                <a:solidFill>
                  <a:srgbClr val="FF0000"/>
                </a:solidFill>
                <a:latin typeface="+mn-ea"/>
                <a:ea typeface="+mn-ea"/>
              </a:rPr>
              <a:t>可编程</a:t>
            </a:r>
            <a:r>
              <a:rPr lang="zh-CN" altLang="en-US" sz="2400" dirty="0">
                <a:solidFill>
                  <a:srgbClr val="333333"/>
                </a:solidFill>
                <a:latin typeface="+mn-ea"/>
                <a:ea typeface="+mn-ea"/>
              </a:rPr>
              <a:t>的特点，人们提出了</a:t>
            </a:r>
            <a:r>
              <a:rPr lang="zh-CN" altLang="en-US" sz="2400" dirty="0">
                <a:solidFill>
                  <a:srgbClr val="FF0000"/>
                </a:solidFill>
                <a:latin typeface="+mn-ea"/>
                <a:ea typeface="+mn-ea"/>
              </a:rPr>
              <a:t>智能合约</a:t>
            </a:r>
            <a:r>
              <a:rPr lang="zh-CN" altLang="en-US" sz="2400" dirty="0">
                <a:solidFill>
                  <a:srgbClr val="333333"/>
                </a:solidFill>
                <a:latin typeface="+mn-ea"/>
                <a:ea typeface="+mn-ea"/>
              </a:rPr>
              <a:t>。</a:t>
            </a:r>
            <a:endParaRPr lang="en-US" altLang="zh-CN" sz="2400" dirty="0">
              <a:solidFill>
                <a:srgbClr val="333333"/>
              </a:solidFill>
              <a:latin typeface="+mn-ea"/>
              <a:ea typeface="+mn-ea"/>
            </a:endParaRPr>
          </a:p>
          <a:p>
            <a:pPr marL="180000" indent="-180000">
              <a:buFont typeface="Arial" panose="020B0604020202020204" pitchFamily="34" charset="0"/>
              <a:buChar char="•"/>
              <a:defRPr/>
            </a:pPr>
            <a:r>
              <a:rPr lang="zh-CN" altLang="en-US" sz="2400" dirty="0">
                <a:solidFill>
                  <a:srgbClr val="333333"/>
                </a:solidFill>
                <a:latin typeface="+mn-ea"/>
                <a:ea typeface="+mn-ea"/>
              </a:rPr>
              <a:t>而所谓的智能合约其实就是将一段可执行的代码托管到区块链，借助区块链不可更改和透明存储的特性，使得存储在区块链上的代码难以嵌入后门，并且保证被执行！</a:t>
            </a:r>
            <a:endParaRPr lang="en-US" altLang="zh-CN" sz="2400" dirty="0">
              <a:solidFill>
                <a:srgbClr val="333333"/>
              </a:solidFill>
              <a:latin typeface="+mn-ea"/>
              <a:ea typeface="+mn-ea"/>
            </a:endParaRPr>
          </a:p>
          <a:p>
            <a:pPr marL="180000" indent="-180000">
              <a:buFont typeface="Arial" panose="020B0604020202020204" pitchFamily="34" charset="0"/>
              <a:buChar char="•"/>
              <a:defRPr/>
            </a:pPr>
            <a:r>
              <a:rPr lang="zh-CN" altLang="en-US" sz="2400" dirty="0">
                <a:solidFill>
                  <a:srgbClr val="333333"/>
                </a:solidFill>
                <a:latin typeface="+mn-ea"/>
                <a:ea typeface="+mn-ea"/>
              </a:rPr>
              <a:t>此时，部署在区块链上的代码就像是我们与区块链签署的合约一样，由于区块链诚实可信，所以我们自然不需要担心合约的有效性！</a:t>
            </a:r>
          </a:p>
        </p:txBody>
      </p:sp>
      <p:sp>
        <p:nvSpPr>
          <p:cNvPr id="5" name="TextBox 49">
            <a:extLst>
              <a:ext uri="{FF2B5EF4-FFF2-40B4-BE49-F238E27FC236}">
                <a16:creationId xmlns:a16="http://schemas.microsoft.com/office/drawing/2014/main" id="{829BF1B1-05CC-4241-8E31-6B7B8D092FE0}"/>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7.1.7 </a:t>
            </a:r>
            <a:r>
              <a:rPr lang="zh-CN" altLang="en-US" sz="2400" b="1" dirty="0">
                <a:latin typeface="黑体" panose="02010609060101010101" pitchFamily="49" charset="-122"/>
                <a:ea typeface="黑体" panose="02010609060101010101" pitchFamily="49" charset="-122"/>
              </a:rPr>
              <a:t>区块链发展</a:t>
            </a:r>
            <a:r>
              <a:rPr lang="en-US" altLang="zh-CN" sz="2400" b="1" dirty="0">
                <a:latin typeface="黑体" panose="02010609060101010101" pitchFamily="49" charset="-122"/>
                <a:ea typeface="黑体" panose="02010609060101010101" pitchFamily="49" charset="-122"/>
              </a:rPr>
              <a:t>2.0</a:t>
            </a:r>
          </a:p>
        </p:txBody>
      </p:sp>
      <p:sp>
        <p:nvSpPr>
          <p:cNvPr id="6" name="灯片编号占位符 11">
            <a:extLst>
              <a:ext uri="{FF2B5EF4-FFF2-40B4-BE49-F238E27FC236}">
                <a16:creationId xmlns:a16="http://schemas.microsoft.com/office/drawing/2014/main" id="{D347ECD5-08C4-42ED-9F12-626E5620952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F6E47EBE-5422-41F9-884D-5767872AE15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39939" name="文本框 6">
            <a:extLst>
              <a:ext uri="{FF2B5EF4-FFF2-40B4-BE49-F238E27FC236}">
                <a16:creationId xmlns:a16="http://schemas.microsoft.com/office/drawing/2014/main" id="{8CEB2C4B-83D9-4282-9FA3-FEED922C29F8}"/>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2" name="文本框 1">
            <a:extLst>
              <a:ext uri="{FF2B5EF4-FFF2-40B4-BE49-F238E27FC236}">
                <a16:creationId xmlns:a16="http://schemas.microsoft.com/office/drawing/2014/main" id="{17FB28F3-43EF-4A02-AB49-8E339B0782A7}"/>
              </a:ext>
            </a:extLst>
          </p:cNvPr>
          <p:cNvSpPr txBox="1"/>
          <p:nvPr/>
        </p:nvSpPr>
        <p:spPr>
          <a:xfrm>
            <a:off x="755650" y="1498600"/>
            <a:ext cx="7848600" cy="1570038"/>
          </a:xfrm>
          <a:prstGeom prst="rect">
            <a:avLst/>
          </a:prstGeom>
          <a:noFill/>
        </p:spPr>
        <p:txBody>
          <a:bodyPr>
            <a:spAutoFit/>
          </a:bodyPr>
          <a:lstStyle/>
          <a:p>
            <a:pPr>
              <a:defRPr/>
            </a:pPr>
            <a:r>
              <a:rPr lang="zh-CN" altLang="en-US" sz="2400" dirty="0">
                <a:solidFill>
                  <a:srgbClr val="333333"/>
                </a:solidFill>
                <a:latin typeface="+mn-ea"/>
                <a:ea typeface="+mn-ea"/>
              </a:rPr>
              <a:t>这使得区块链技术得以在例如股票、清算、私募股权等众多金融领域崭露头角。数字资产利用区块链数据的不可更改和可编程性，在区块链上登记的股票和债券，可依靠智能合约进行点对点的</a:t>
            </a:r>
            <a:r>
              <a:rPr lang="zh-CN" altLang="en-US" sz="2400" dirty="0">
                <a:solidFill>
                  <a:srgbClr val="FF0000"/>
                </a:solidFill>
                <a:latin typeface="+mn-ea"/>
                <a:ea typeface="+mn-ea"/>
              </a:rPr>
              <a:t>自主交易，自我结算。</a:t>
            </a:r>
          </a:p>
        </p:txBody>
      </p:sp>
      <p:pic>
        <p:nvPicPr>
          <p:cNvPr id="79877" name="图片 3">
            <a:extLst>
              <a:ext uri="{FF2B5EF4-FFF2-40B4-BE49-F238E27FC236}">
                <a16:creationId xmlns:a16="http://schemas.microsoft.com/office/drawing/2014/main" id="{517A6AF2-58AF-4D86-96C2-B3C43F17A21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3068638"/>
            <a:ext cx="4968875"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49">
            <a:extLst>
              <a:ext uri="{FF2B5EF4-FFF2-40B4-BE49-F238E27FC236}">
                <a16:creationId xmlns:a16="http://schemas.microsoft.com/office/drawing/2014/main" id="{48E4DE76-CE1F-4EDD-A1C5-A14A30274249}"/>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7.1.7 </a:t>
            </a:r>
            <a:r>
              <a:rPr lang="zh-CN" altLang="en-US" sz="2400" b="1" dirty="0">
                <a:latin typeface="黑体" panose="02010609060101010101" pitchFamily="49" charset="-122"/>
                <a:ea typeface="黑体" panose="02010609060101010101" pitchFamily="49" charset="-122"/>
              </a:rPr>
              <a:t>区块链发展</a:t>
            </a:r>
            <a:r>
              <a:rPr lang="en-US" altLang="zh-CN" sz="2400" b="1" dirty="0">
                <a:latin typeface="黑体" panose="02010609060101010101" pitchFamily="49" charset="-122"/>
                <a:ea typeface="黑体" panose="02010609060101010101" pitchFamily="49" charset="-122"/>
              </a:rPr>
              <a:t>2.0</a:t>
            </a:r>
          </a:p>
        </p:txBody>
      </p:sp>
      <p:sp>
        <p:nvSpPr>
          <p:cNvPr id="8" name="灯片编号占位符 11">
            <a:extLst>
              <a:ext uri="{FF2B5EF4-FFF2-40B4-BE49-F238E27FC236}">
                <a16:creationId xmlns:a16="http://schemas.microsoft.com/office/drawing/2014/main" id="{13C95A72-A2FD-4C24-B72F-766DEC34623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EC8BB06D-1B7A-4C9F-90B8-FBA08739C2C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39939" name="文本框 6">
            <a:extLst>
              <a:ext uri="{FF2B5EF4-FFF2-40B4-BE49-F238E27FC236}">
                <a16:creationId xmlns:a16="http://schemas.microsoft.com/office/drawing/2014/main" id="{6A727BA1-1BEC-4015-B2B0-949D0FE2763D}"/>
              </a:ext>
            </a:extLst>
          </p:cNvPr>
          <p:cNvSpPr txBox="1">
            <a:spLocks noChangeArrowheads="1"/>
          </p:cNvSpPr>
          <p:nvPr/>
        </p:nvSpPr>
        <p:spPr bwMode="auto">
          <a:xfrm>
            <a:off x="755650" y="82550"/>
            <a:ext cx="7632700" cy="5222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2" name="文本框 1">
            <a:extLst>
              <a:ext uri="{FF2B5EF4-FFF2-40B4-BE49-F238E27FC236}">
                <a16:creationId xmlns:a16="http://schemas.microsoft.com/office/drawing/2014/main" id="{851AF822-5FE1-46FC-81B7-1BB33CEC89C0}"/>
              </a:ext>
            </a:extLst>
          </p:cNvPr>
          <p:cNvSpPr txBox="1"/>
          <p:nvPr/>
        </p:nvSpPr>
        <p:spPr>
          <a:xfrm>
            <a:off x="1067594" y="1586706"/>
            <a:ext cx="7200900" cy="2678112"/>
          </a:xfrm>
          <a:prstGeom prst="rect">
            <a:avLst/>
          </a:prstGeom>
          <a:noFill/>
        </p:spPr>
        <p:txBody>
          <a:bodyPr>
            <a:spAutoFit/>
          </a:bodyPr>
          <a:lstStyle/>
          <a:p>
            <a:pPr marL="180000" indent="-180000" algn="just">
              <a:buFont typeface="Arial" panose="020B0604020202020204" pitchFamily="34" charset="0"/>
              <a:buChar char="•"/>
              <a:defRPr/>
            </a:pPr>
            <a:r>
              <a:rPr lang="zh-CN" altLang="en-US" sz="2400" dirty="0">
                <a:solidFill>
                  <a:srgbClr val="333333"/>
                </a:solidFill>
                <a:latin typeface="+mn-ea"/>
                <a:ea typeface="+mn-ea"/>
              </a:rPr>
              <a:t>另一方面，区块链</a:t>
            </a:r>
            <a:r>
              <a:rPr lang="en-US" altLang="zh-CN" sz="2400" dirty="0">
                <a:solidFill>
                  <a:srgbClr val="333333"/>
                </a:solidFill>
                <a:latin typeface="+mn-ea"/>
                <a:ea typeface="+mn-ea"/>
              </a:rPr>
              <a:t>2.0</a:t>
            </a:r>
            <a:r>
              <a:rPr lang="zh-CN" altLang="en-US" sz="2400" dirty="0">
                <a:solidFill>
                  <a:srgbClr val="333333"/>
                </a:solidFill>
                <a:latin typeface="+mn-ea"/>
                <a:ea typeface="+mn-ea"/>
              </a:rPr>
              <a:t>同时支持了</a:t>
            </a:r>
            <a:r>
              <a:rPr lang="zh-CN" altLang="en-US" sz="2400" dirty="0">
                <a:solidFill>
                  <a:srgbClr val="FF0000"/>
                </a:solidFill>
                <a:latin typeface="+mn-ea"/>
                <a:ea typeface="+mn-ea"/>
              </a:rPr>
              <a:t>分片</a:t>
            </a:r>
            <a:r>
              <a:rPr lang="en-US" altLang="zh-CN" sz="2400" dirty="0">
                <a:solidFill>
                  <a:srgbClr val="FF0000"/>
                </a:solidFill>
                <a:latin typeface="+mn-ea"/>
                <a:ea typeface="+mn-ea"/>
              </a:rPr>
              <a:t>(</a:t>
            </a:r>
            <a:r>
              <a:rPr lang="en-US" altLang="zh-CN" sz="2400" dirty="0" err="1">
                <a:solidFill>
                  <a:srgbClr val="FF0000"/>
                </a:solidFill>
                <a:latin typeface="+mn-ea"/>
                <a:ea typeface="+mn-ea"/>
              </a:rPr>
              <a:t>sharding</a:t>
            </a:r>
            <a:r>
              <a:rPr lang="en-US" altLang="zh-CN" sz="2400" dirty="0">
                <a:solidFill>
                  <a:srgbClr val="FF0000"/>
                </a:solidFill>
                <a:latin typeface="+mn-ea"/>
                <a:ea typeface="+mn-ea"/>
              </a:rPr>
              <a:t>)</a:t>
            </a:r>
            <a:r>
              <a:rPr lang="zh-CN" altLang="en-US" sz="2400" dirty="0">
                <a:solidFill>
                  <a:srgbClr val="FF0000"/>
                </a:solidFill>
                <a:latin typeface="+mn-ea"/>
                <a:ea typeface="+mn-ea"/>
              </a:rPr>
              <a:t>技术</a:t>
            </a:r>
            <a:r>
              <a:rPr lang="zh-CN" altLang="en-US" sz="2400" dirty="0">
                <a:solidFill>
                  <a:srgbClr val="333333"/>
                </a:solidFill>
                <a:latin typeface="+mn-ea"/>
                <a:ea typeface="+mn-ea"/>
              </a:rPr>
              <a:t>，它极大地提升了区块链地处理速度。</a:t>
            </a:r>
            <a:endParaRPr lang="en-US" altLang="zh-CN" sz="2400" dirty="0">
              <a:solidFill>
                <a:srgbClr val="333333"/>
              </a:solidFill>
              <a:latin typeface="+mn-ea"/>
              <a:ea typeface="+mn-ea"/>
            </a:endParaRPr>
          </a:p>
          <a:p>
            <a:pPr marL="180000" indent="-180000" algn="just">
              <a:buFont typeface="Arial" panose="020B0604020202020204" pitchFamily="34" charset="0"/>
              <a:buChar char="•"/>
              <a:defRPr/>
            </a:pPr>
            <a:r>
              <a:rPr lang="zh-CN" altLang="en-US" sz="2400" dirty="0">
                <a:solidFill>
                  <a:srgbClr val="333333"/>
                </a:solidFill>
                <a:latin typeface="+mn-ea"/>
                <a:ea typeface="+mn-ea"/>
              </a:rPr>
              <a:t>举个恰当的比喻，现有的区块链就像一条繁忙的高速公路，这条高速公路的收费站暂时只有一个收费出口，很容易出现拥堵；而实现一个基于分片技术的区块链就像在高速公路上增加</a:t>
            </a:r>
            <a:r>
              <a:rPr lang="en-US" altLang="zh-CN" sz="2400" dirty="0">
                <a:solidFill>
                  <a:srgbClr val="333333"/>
                </a:solidFill>
                <a:latin typeface="+mn-ea"/>
                <a:ea typeface="+mn-ea"/>
              </a:rPr>
              <a:t>N</a:t>
            </a:r>
            <a:r>
              <a:rPr lang="zh-CN" altLang="en-US" sz="2400" dirty="0">
                <a:solidFill>
                  <a:srgbClr val="333333"/>
                </a:solidFill>
                <a:latin typeface="+mn-ea"/>
                <a:ea typeface="+mn-ea"/>
              </a:rPr>
              <a:t>个收费口，它将极大地提高汽车通过收费站的速度。</a:t>
            </a:r>
          </a:p>
        </p:txBody>
      </p:sp>
      <p:pic>
        <p:nvPicPr>
          <p:cNvPr id="81925" name="图片 2">
            <a:extLst>
              <a:ext uri="{FF2B5EF4-FFF2-40B4-BE49-F238E27FC236}">
                <a16:creationId xmlns:a16="http://schemas.microsoft.com/office/drawing/2014/main" id="{B11EDE42-51D7-442F-81BA-6974FF0A39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4230944"/>
            <a:ext cx="4656138"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9">
            <a:extLst>
              <a:ext uri="{FF2B5EF4-FFF2-40B4-BE49-F238E27FC236}">
                <a16:creationId xmlns:a16="http://schemas.microsoft.com/office/drawing/2014/main" id="{2A5A178D-2F02-4AFF-A3A2-03B2B463516D}"/>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7.1.7 </a:t>
            </a:r>
            <a:r>
              <a:rPr lang="zh-CN" altLang="en-US" sz="2400" b="1" dirty="0">
                <a:latin typeface="黑体" panose="02010609060101010101" pitchFamily="49" charset="-122"/>
                <a:ea typeface="黑体" panose="02010609060101010101" pitchFamily="49" charset="-122"/>
              </a:rPr>
              <a:t>区块链发展</a:t>
            </a:r>
            <a:r>
              <a:rPr lang="en-US" altLang="zh-CN" sz="2400" b="1" dirty="0">
                <a:latin typeface="黑体" panose="02010609060101010101" pitchFamily="49" charset="-122"/>
                <a:ea typeface="黑体" panose="02010609060101010101" pitchFamily="49" charset="-122"/>
              </a:rPr>
              <a:t>2.0</a:t>
            </a:r>
          </a:p>
        </p:txBody>
      </p:sp>
      <p:sp>
        <p:nvSpPr>
          <p:cNvPr id="7" name="灯片编号占位符 11">
            <a:extLst>
              <a:ext uri="{FF2B5EF4-FFF2-40B4-BE49-F238E27FC236}">
                <a16:creationId xmlns:a16="http://schemas.microsoft.com/office/drawing/2014/main" id="{5BFFE9F9-52FB-459D-8A91-9CA92D68750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2">
            <a:extLst>
              <a:ext uri="{FF2B5EF4-FFF2-40B4-BE49-F238E27FC236}">
                <a16:creationId xmlns:a16="http://schemas.microsoft.com/office/drawing/2014/main" id="{0B6D759E-19F0-44EF-9959-45EB7778C31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hangingPunct="1">
              <a:defRPr/>
            </a:pPr>
            <a:endParaRPr lang="zh-CN" altLang="en-US" dirty="0">
              <a:latin typeface="方正少儿简体" pitchFamily="65" charset="-122"/>
              <a:ea typeface="方正少儿简体" pitchFamily="65" charset="-122"/>
              <a:cs typeface="Arial" panose="020B0604020202020204" pitchFamily="34" charset="0"/>
              <a:sym typeface="Arial" panose="020B0604020202020204" pitchFamily="34" charset="0"/>
            </a:endParaRPr>
          </a:p>
        </p:txBody>
      </p:sp>
      <p:sp>
        <p:nvSpPr>
          <p:cNvPr id="83971" name="文本框 6">
            <a:extLst>
              <a:ext uri="{FF2B5EF4-FFF2-40B4-BE49-F238E27FC236}">
                <a16:creationId xmlns:a16="http://schemas.microsoft.com/office/drawing/2014/main" id="{BD76BA82-F5CB-442F-A5AA-C6E4B7E770CE}"/>
              </a:ext>
            </a:extLst>
          </p:cNvPr>
          <p:cNvSpPr txBox="1">
            <a:spLocks noChangeArrowheads="1"/>
          </p:cNvSpPr>
          <p:nvPr/>
        </p:nvSpPr>
        <p:spPr bwMode="auto">
          <a:xfrm>
            <a:off x="755650" y="82550"/>
            <a:ext cx="76327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2" name="文本框 1">
            <a:extLst>
              <a:ext uri="{FF2B5EF4-FFF2-40B4-BE49-F238E27FC236}">
                <a16:creationId xmlns:a16="http://schemas.microsoft.com/office/drawing/2014/main" id="{2561E6B2-E618-4C08-91C4-0416A8CD2622}"/>
              </a:ext>
            </a:extLst>
          </p:cNvPr>
          <p:cNvSpPr txBox="1"/>
          <p:nvPr/>
        </p:nvSpPr>
        <p:spPr>
          <a:xfrm>
            <a:off x="179387" y="1916832"/>
            <a:ext cx="8785225" cy="4154984"/>
          </a:xfrm>
          <a:prstGeom prst="rect">
            <a:avLst/>
          </a:prstGeom>
          <a:noFill/>
        </p:spPr>
        <p:txBody>
          <a:bodyPr>
            <a:spAutoFit/>
          </a:bodyPr>
          <a:lstStyle/>
          <a:p>
            <a:pPr marL="180000" indent="-180000" algn="just">
              <a:buFont typeface="Arial" panose="020B0604020202020204" pitchFamily="34" charset="0"/>
              <a:buChar char="•"/>
              <a:defRPr/>
            </a:pPr>
            <a:r>
              <a:rPr lang="zh-CN" altLang="en-US" sz="2400" dirty="0">
                <a:solidFill>
                  <a:srgbClr val="333333"/>
                </a:solidFill>
                <a:latin typeface="+mn-ea"/>
                <a:ea typeface="+mn-ea"/>
              </a:rPr>
              <a:t>信任是一种协议，存在于潜意识里，但潜意识是多变的，因而信任关系是不稳定的。而区块链就是用理性的技术，来</a:t>
            </a:r>
            <a:r>
              <a:rPr lang="zh-CN" altLang="en-US" sz="2400" dirty="0">
                <a:solidFill>
                  <a:srgbClr val="FF0000"/>
                </a:solidFill>
                <a:latin typeface="+mn-ea"/>
                <a:ea typeface="+mn-ea"/>
              </a:rPr>
              <a:t>解决人性中的不信任</a:t>
            </a:r>
            <a:r>
              <a:rPr lang="zh-CN" altLang="en-US" sz="2400" dirty="0">
                <a:solidFill>
                  <a:srgbClr val="333333"/>
                </a:solidFill>
                <a:latin typeface="+mn-ea"/>
                <a:ea typeface="+mn-ea"/>
              </a:rPr>
              <a:t>。</a:t>
            </a:r>
          </a:p>
          <a:p>
            <a:pPr marL="180000" indent="-180000" algn="just">
              <a:buFont typeface="Arial" panose="020B0604020202020204" pitchFamily="34" charset="0"/>
              <a:buChar char="•"/>
              <a:defRPr/>
            </a:pPr>
            <a:r>
              <a:rPr lang="zh-CN" altLang="en-US" sz="2400" dirty="0">
                <a:solidFill>
                  <a:srgbClr val="333333"/>
                </a:solidFill>
                <a:latin typeface="+mn-ea"/>
                <a:ea typeface="+mn-ea"/>
              </a:rPr>
              <a:t>区块链</a:t>
            </a:r>
            <a:r>
              <a:rPr lang="en-US" altLang="zh-CN" sz="2400" dirty="0">
                <a:solidFill>
                  <a:srgbClr val="333333"/>
                </a:solidFill>
                <a:latin typeface="+mn-ea"/>
                <a:ea typeface="+mn-ea"/>
              </a:rPr>
              <a:t>3.0</a:t>
            </a:r>
            <a:r>
              <a:rPr lang="zh-CN" altLang="en-US" sz="2400" dirty="0">
                <a:solidFill>
                  <a:srgbClr val="333333"/>
                </a:solidFill>
                <a:latin typeface="+mn-ea"/>
                <a:ea typeface="+mn-ea"/>
              </a:rPr>
              <a:t>是希望</a:t>
            </a:r>
            <a:r>
              <a:rPr lang="zh-CN" altLang="en-US" sz="2400" dirty="0">
                <a:solidFill>
                  <a:srgbClr val="FF0000"/>
                </a:solidFill>
                <a:latin typeface="+mn-ea"/>
                <a:ea typeface="+mn-ea"/>
              </a:rPr>
              <a:t>形成一个完全去中心化的社会网络</a:t>
            </a:r>
            <a:r>
              <a:rPr lang="zh-CN" altLang="en-US" sz="2400" dirty="0">
                <a:solidFill>
                  <a:srgbClr val="333333"/>
                </a:solidFill>
                <a:latin typeface="+mn-ea"/>
                <a:ea typeface="+mn-ea"/>
              </a:rPr>
              <a:t>，使得我们能以极低的成本形成社会的信任关系，从而使整个社会运行成本大幅下降。</a:t>
            </a:r>
            <a:endParaRPr lang="en-US" altLang="zh-CN" sz="2400" dirty="0">
              <a:solidFill>
                <a:srgbClr val="333333"/>
              </a:solidFill>
              <a:latin typeface="+mn-ea"/>
              <a:ea typeface="+mn-ea"/>
            </a:endParaRPr>
          </a:p>
          <a:p>
            <a:pPr marL="180000" indent="-180000" algn="just">
              <a:buFont typeface="Arial" panose="020B0604020202020204" pitchFamily="34" charset="0"/>
              <a:buChar char="•"/>
              <a:defRPr/>
            </a:pPr>
            <a:r>
              <a:rPr lang="zh-CN" altLang="en-US" sz="2400" dirty="0">
                <a:solidFill>
                  <a:srgbClr val="333333"/>
                </a:solidFill>
                <a:latin typeface="+mn-ea"/>
                <a:ea typeface="+mn-ea"/>
              </a:rPr>
              <a:t>区块链</a:t>
            </a:r>
            <a:r>
              <a:rPr lang="en-US" altLang="zh-CN" sz="2400" dirty="0">
                <a:solidFill>
                  <a:srgbClr val="333333"/>
                </a:solidFill>
                <a:latin typeface="+mn-ea"/>
                <a:ea typeface="+mn-ea"/>
              </a:rPr>
              <a:t>3.0</a:t>
            </a:r>
            <a:r>
              <a:rPr lang="zh-CN" altLang="en-US" sz="2400" dirty="0">
                <a:solidFill>
                  <a:srgbClr val="333333"/>
                </a:solidFill>
                <a:latin typeface="+mn-ea"/>
                <a:ea typeface="+mn-ea"/>
              </a:rPr>
              <a:t>旨在将区块链融入生活，如公证、仲裁、审计、域名、物流、医疗、 邮件、鉴证、投票等其他领域中来。</a:t>
            </a:r>
            <a:endParaRPr lang="en-US" altLang="zh-CN" sz="2400" dirty="0">
              <a:solidFill>
                <a:srgbClr val="333333"/>
              </a:solidFill>
              <a:latin typeface="+mn-ea"/>
              <a:ea typeface="+mn-ea"/>
            </a:endParaRPr>
          </a:p>
          <a:p>
            <a:pPr marL="180000" indent="-180000" algn="just">
              <a:buFont typeface="Arial" panose="020B0604020202020204" pitchFamily="34" charset="0"/>
              <a:buChar char="•"/>
              <a:defRPr/>
            </a:pPr>
            <a:r>
              <a:rPr lang="zh-CN" altLang="en-US" sz="2400" dirty="0">
                <a:solidFill>
                  <a:srgbClr val="333333"/>
                </a:solidFill>
                <a:latin typeface="+mn-ea"/>
                <a:ea typeface="+mn-ea"/>
              </a:rPr>
              <a:t>届时，区块链将作为解决我们生活中一切计算与存储问题的</a:t>
            </a:r>
            <a:r>
              <a:rPr lang="zh-CN" altLang="en-US" sz="2400" dirty="0">
                <a:solidFill>
                  <a:srgbClr val="FF0000"/>
                </a:solidFill>
                <a:latin typeface="+mn-ea"/>
                <a:ea typeface="+mn-ea"/>
              </a:rPr>
              <a:t>底层支柱</a:t>
            </a:r>
            <a:r>
              <a:rPr lang="zh-CN" altLang="en-US" sz="2400" dirty="0">
                <a:solidFill>
                  <a:srgbClr val="333333"/>
                </a:solidFill>
                <a:latin typeface="+mn-ea"/>
                <a:ea typeface="+mn-ea"/>
              </a:rPr>
              <a:t>，时时刻刻保障我们的生活品质与安全。</a:t>
            </a:r>
            <a:endParaRPr lang="en-US" altLang="zh-CN" sz="2400" dirty="0">
              <a:solidFill>
                <a:srgbClr val="333333"/>
              </a:solidFill>
              <a:latin typeface="+mn-ea"/>
              <a:ea typeface="+mn-ea"/>
            </a:endParaRPr>
          </a:p>
          <a:p>
            <a:pPr marL="180000" indent="-180000" algn="just">
              <a:buFont typeface="Arial" panose="020B0604020202020204" pitchFamily="34" charset="0"/>
              <a:buChar char="•"/>
              <a:defRPr/>
            </a:pPr>
            <a:r>
              <a:rPr lang="zh-CN" altLang="en-US" sz="2400" dirty="0">
                <a:solidFill>
                  <a:srgbClr val="333333"/>
                </a:solidFill>
                <a:latin typeface="+mn-ea"/>
                <a:ea typeface="+mn-ea"/>
              </a:rPr>
              <a:t>区块链</a:t>
            </a:r>
            <a:r>
              <a:rPr lang="en-US" altLang="zh-CN" sz="2400" dirty="0">
                <a:solidFill>
                  <a:srgbClr val="333333"/>
                </a:solidFill>
                <a:latin typeface="+mn-ea"/>
                <a:ea typeface="+mn-ea"/>
              </a:rPr>
              <a:t>3.0</a:t>
            </a:r>
            <a:r>
              <a:rPr lang="zh-CN" altLang="en-US" sz="2400" dirty="0">
                <a:solidFill>
                  <a:srgbClr val="333333"/>
                </a:solidFill>
                <a:latin typeface="+mn-ea"/>
                <a:ea typeface="+mn-ea"/>
              </a:rPr>
              <a:t>时代的到来还需要各界科研和工程人员的不断努力！</a:t>
            </a:r>
          </a:p>
        </p:txBody>
      </p:sp>
      <p:sp>
        <p:nvSpPr>
          <p:cNvPr id="5" name="TextBox 49">
            <a:extLst>
              <a:ext uri="{FF2B5EF4-FFF2-40B4-BE49-F238E27FC236}">
                <a16:creationId xmlns:a16="http://schemas.microsoft.com/office/drawing/2014/main" id="{8D8A4873-CF39-4E2E-B593-0BD322C1EEE2}"/>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7.1.8 </a:t>
            </a:r>
            <a:r>
              <a:rPr lang="zh-CN" altLang="en-US" sz="2400" b="1" dirty="0">
                <a:latin typeface="黑体" panose="02010609060101010101" pitchFamily="49" charset="-122"/>
                <a:ea typeface="黑体" panose="02010609060101010101" pitchFamily="49" charset="-122"/>
              </a:rPr>
              <a:t>区块链发展</a:t>
            </a:r>
            <a:r>
              <a:rPr lang="en-US" altLang="zh-CN" sz="2400" b="1" dirty="0">
                <a:latin typeface="黑体" panose="02010609060101010101" pitchFamily="49" charset="-122"/>
                <a:ea typeface="黑体" panose="02010609060101010101" pitchFamily="49" charset="-122"/>
              </a:rPr>
              <a:t>3.0</a:t>
            </a:r>
          </a:p>
        </p:txBody>
      </p:sp>
      <p:sp>
        <p:nvSpPr>
          <p:cNvPr id="6" name="灯片编号占位符 11">
            <a:extLst>
              <a:ext uri="{FF2B5EF4-FFF2-40B4-BE49-F238E27FC236}">
                <a16:creationId xmlns:a16="http://schemas.microsoft.com/office/drawing/2014/main" id="{7CC08BBB-183E-4E14-B558-46AA4CDCA4D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indefinite"/>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矩形 1">
            <a:extLst>
              <a:ext uri="{FF2B5EF4-FFF2-40B4-BE49-F238E27FC236}">
                <a16:creationId xmlns:a16="http://schemas.microsoft.com/office/drawing/2014/main" id="{2CA55832-CD08-491E-AEBF-1031A5B32267}"/>
              </a:ext>
            </a:extLst>
          </p:cNvPr>
          <p:cNvSpPr>
            <a:spLocks noChangeArrowheads="1"/>
          </p:cNvSpPr>
          <p:nvPr/>
        </p:nvSpPr>
        <p:spPr bwMode="auto">
          <a:xfrm>
            <a:off x="0" y="2204864"/>
            <a:ext cx="9180513" cy="280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01613" indent="-201613">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pPr>
            <a:r>
              <a:rPr lang="zh-CN" altLang="zh-CN" sz="2000" dirty="0">
                <a:solidFill>
                  <a:srgbClr val="FF0000"/>
                </a:solidFill>
              </a:rPr>
              <a:t>发达国家已从战略层面开展区块链的研究和应用。</a:t>
            </a:r>
            <a:r>
              <a:rPr lang="zh-CN" altLang="zh-CN" sz="2000" dirty="0">
                <a:solidFill>
                  <a:srgbClr val="333333"/>
                </a:solidFill>
              </a:rPr>
              <a:t>美国</a:t>
            </a:r>
            <a:r>
              <a:rPr lang="zh-CN" altLang="en-US" sz="2000" dirty="0">
                <a:solidFill>
                  <a:srgbClr val="333333"/>
                </a:solidFill>
              </a:rPr>
              <a:t>、</a:t>
            </a:r>
            <a:r>
              <a:rPr lang="zh-CN" altLang="zh-CN" sz="2000" dirty="0">
                <a:solidFill>
                  <a:srgbClr val="333333"/>
                </a:solidFill>
              </a:rPr>
              <a:t>英国、俄罗斯、澳大利亚、日本等国纷纷设计国家区块链战略和路线图，促进区块链产业发展。</a:t>
            </a:r>
          </a:p>
          <a:p>
            <a:pPr>
              <a:lnSpc>
                <a:spcPct val="150000"/>
              </a:lnSpc>
              <a:spcBef>
                <a:spcPct val="0"/>
              </a:spcBef>
            </a:pPr>
            <a:r>
              <a:rPr lang="zh-CN" altLang="zh-CN" sz="2000" dirty="0">
                <a:solidFill>
                  <a:srgbClr val="FF0000"/>
                </a:solidFill>
              </a:rPr>
              <a:t>跨国巨头企业纷纷布局区块链的技术研发和应用。</a:t>
            </a:r>
            <a:r>
              <a:rPr lang="zh-CN" altLang="zh-CN" sz="2000" dirty="0">
                <a:solidFill>
                  <a:srgbClr val="333333"/>
                </a:solidFill>
              </a:rPr>
              <a:t>国外互联网巨头谷歌、微软、甲骨文、</a:t>
            </a:r>
            <a:r>
              <a:rPr lang="en-US" altLang="zh-CN" sz="2000" dirty="0">
                <a:solidFill>
                  <a:srgbClr val="333333"/>
                </a:solidFill>
              </a:rPr>
              <a:t>IBM</a:t>
            </a:r>
            <a:r>
              <a:rPr lang="zh-CN" altLang="zh-CN" sz="2000" dirty="0">
                <a:solidFill>
                  <a:srgbClr val="333333"/>
                </a:solidFill>
              </a:rPr>
              <a:t>等纷纷布局研究区块链技术，推出了技术解决方案和应用。</a:t>
            </a:r>
          </a:p>
          <a:p>
            <a:pPr>
              <a:lnSpc>
                <a:spcPct val="150000"/>
              </a:lnSpc>
              <a:spcBef>
                <a:spcPct val="0"/>
              </a:spcBef>
            </a:pPr>
            <a:r>
              <a:rPr lang="zh-CN" altLang="zh-CN" sz="2000" dirty="0">
                <a:solidFill>
                  <a:srgbClr val="FF0000"/>
                </a:solidFill>
              </a:rPr>
              <a:t>国外开源组织大力推进区块链技术的创新与发展。</a:t>
            </a:r>
            <a:r>
              <a:rPr lang="zh-CN" altLang="zh-CN" sz="2000" dirty="0">
                <a:solidFill>
                  <a:srgbClr val="333333"/>
                </a:solidFill>
              </a:rPr>
              <a:t>以太坊基金会等不断在创新区块链技术，有力促进了区块链技术的迭代发展。</a:t>
            </a:r>
          </a:p>
        </p:txBody>
      </p:sp>
      <p:sp>
        <p:nvSpPr>
          <p:cNvPr id="6" name="标题 12">
            <a:extLst>
              <a:ext uri="{FF2B5EF4-FFF2-40B4-BE49-F238E27FC236}">
                <a16:creationId xmlns:a16="http://schemas.microsoft.com/office/drawing/2014/main" id="{1E48B340-7147-44C6-B805-5405BCEF053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4" name="TextBox 49">
            <a:extLst>
              <a:ext uri="{FF2B5EF4-FFF2-40B4-BE49-F238E27FC236}">
                <a16:creationId xmlns:a16="http://schemas.microsoft.com/office/drawing/2014/main" id="{DF9BDA83-4BE0-411C-AB11-673B968FEB7A}"/>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7.1.9 </a:t>
            </a:r>
            <a:r>
              <a:rPr lang="zh-CN" altLang="en-US" sz="2400" b="1" dirty="0">
                <a:latin typeface="黑体" panose="02010609060101010101" pitchFamily="49" charset="-122"/>
                <a:ea typeface="黑体" panose="02010609060101010101" pitchFamily="49" charset="-122"/>
              </a:rPr>
              <a:t>国际区块链产业发展现状</a:t>
            </a:r>
          </a:p>
        </p:txBody>
      </p:sp>
      <p:sp>
        <p:nvSpPr>
          <p:cNvPr id="8" name="灯片编号占位符 11">
            <a:extLst>
              <a:ext uri="{FF2B5EF4-FFF2-40B4-BE49-F238E27FC236}">
                <a16:creationId xmlns:a16="http://schemas.microsoft.com/office/drawing/2014/main" id="{C8B887F2-FA83-412A-A20C-1C2291AFCF6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2">
            <a:extLst>
              <a:ext uri="{FF2B5EF4-FFF2-40B4-BE49-F238E27FC236}">
                <a16:creationId xmlns:a16="http://schemas.microsoft.com/office/drawing/2014/main" id="{1E48B340-7147-44C6-B805-5405BCEF053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7.1 </a:t>
            </a:r>
            <a:r>
              <a:rPr lang="zh-CN" altLang="en-US" sz="2800" dirty="0">
                <a:solidFill>
                  <a:schemeClr val="bg1"/>
                </a:solidFill>
                <a:cs typeface="+mj-cs"/>
              </a:rPr>
              <a:t>区块链简介</a:t>
            </a:r>
          </a:p>
        </p:txBody>
      </p:sp>
      <p:sp>
        <p:nvSpPr>
          <p:cNvPr id="7" name="文本框 6">
            <a:extLst>
              <a:ext uri="{FF2B5EF4-FFF2-40B4-BE49-F238E27FC236}">
                <a16:creationId xmlns:a16="http://schemas.microsoft.com/office/drawing/2014/main" id="{7262F76A-7ECA-4A79-886B-EE99A5754494}"/>
              </a:ext>
            </a:extLst>
          </p:cNvPr>
          <p:cNvSpPr txBox="1"/>
          <p:nvPr/>
        </p:nvSpPr>
        <p:spPr>
          <a:xfrm>
            <a:off x="312701" y="1916832"/>
            <a:ext cx="8424936" cy="3269613"/>
          </a:xfrm>
          <a:prstGeom prst="rect">
            <a:avLst/>
          </a:prstGeom>
          <a:noFill/>
        </p:spPr>
        <p:txBody>
          <a:bodyPr wrap="square">
            <a:spAutoFit/>
          </a:bodyPr>
          <a:lstStyle/>
          <a:p>
            <a:pPr marL="342900" indent="-342900">
              <a:lnSpc>
                <a:spcPct val="150000"/>
              </a:lnSpc>
              <a:spcBef>
                <a:spcPct val="0"/>
              </a:spcBef>
              <a:buFont typeface="Arial" panose="020B0604020202020204" pitchFamily="34" charset="0"/>
              <a:buChar char="•"/>
            </a:pPr>
            <a:r>
              <a:rPr lang="zh-CN" altLang="zh-CN" sz="2000" dirty="0">
                <a:solidFill>
                  <a:srgbClr val="FF0000"/>
                </a:solidFill>
                <a:latin typeface="微软雅黑" panose="020B0503020204020204" pitchFamily="34" charset="-122"/>
                <a:ea typeface="微软雅黑" panose="020B0503020204020204" pitchFamily="34" charset="-122"/>
              </a:rPr>
              <a:t>全球区块链应用生态覆盖经济与社会的各个方面。</a:t>
            </a:r>
            <a:r>
              <a:rPr lang="zh-CN" altLang="zh-CN" sz="2000" dirty="0">
                <a:solidFill>
                  <a:srgbClr val="333333"/>
                </a:solidFill>
                <a:latin typeface="微软雅黑" panose="020B0503020204020204" pitchFamily="34" charset="-122"/>
                <a:ea typeface="微软雅黑" panose="020B0503020204020204" pitchFamily="34" charset="-122"/>
              </a:rPr>
              <a:t>经过近几年的积累，全球区块链迎来了爆发式发展，在金融服务、供应链管理、文化娱乐、智能制造、社会公益、医疗健康等领域开展了一系列应用。</a:t>
            </a:r>
          </a:p>
          <a:p>
            <a:pPr marL="342900" indent="-342900">
              <a:lnSpc>
                <a:spcPct val="150000"/>
              </a:lnSpc>
              <a:spcBef>
                <a:spcPct val="0"/>
              </a:spcBef>
              <a:buFont typeface="Arial" panose="020B0604020202020204" pitchFamily="34" charset="0"/>
              <a:buChar char="•"/>
            </a:pPr>
            <a:r>
              <a:rPr lang="zh-CN" altLang="zh-CN" sz="2000" dirty="0">
                <a:solidFill>
                  <a:srgbClr val="FF0000"/>
                </a:solidFill>
                <a:latin typeface="微软雅黑" panose="020B0503020204020204" pitchFamily="34" charset="-122"/>
                <a:ea typeface="微软雅黑" panose="020B0503020204020204" pitchFamily="34" charset="-122"/>
              </a:rPr>
              <a:t>国外知名高校均加强区块链理论研究和人才培养。</a:t>
            </a:r>
            <a:r>
              <a:rPr lang="zh-CN" altLang="en-US" sz="2000" dirty="0">
                <a:solidFill>
                  <a:srgbClr val="333333"/>
                </a:solidFill>
                <a:latin typeface="微软雅黑" panose="020B0503020204020204" pitchFamily="34" charset="-122"/>
                <a:ea typeface="微软雅黑" panose="020B0503020204020204" pitchFamily="34" charset="-122"/>
              </a:rPr>
              <a:t>例如，</a:t>
            </a:r>
            <a:r>
              <a:rPr lang="zh-CN" altLang="zh-CN" sz="2000" dirty="0">
                <a:solidFill>
                  <a:srgbClr val="333333"/>
                </a:solidFill>
                <a:latin typeface="微软雅黑" panose="020B0503020204020204" pitchFamily="34" charset="-122"/>
                <a:ea typeface="微软雅黑" panose="020B0503020204020204" pitchFamily="34" charset="-122"/>
              </a:rPr>
              <a:t>美国排名前十的大学包括哈佛、斯坦福、普林斯顿、麻省理工等均已开设区块链相关课程，在共识算法、密码学等区块链关键技术方面投入资源进行研究，处于领先水平。</a:t>
            </a:r>
            <a:endParaRPr lang="zh-CN" altLang="en-US" sz="2000" dirty="0">
              <a:solidFill>
                <a:srgbClr val="333333"/>
              </a:solidFill>
              <a:latin typeface="微软雅黑" panose="020B0503020204020204" pitchFamily="34" charset="-122"/>
              <a:ea typeface="微软雅黑" panose="020B0503020204020204" pitchFamily="34" charset="-122"/>
            </a:endParaRPr>
          </a:p>
        </p:txBody>
      </p:sp>
      <p:sp>
        <p:nvSpPr>
          <p:cNvPr id="8" name="TextBox 49">
            <a:extLst>
              <a:ext uri="{FF2B5EF4-FFF2-40B4-BE49-F238E27FC236}">
                <a16:creationId xmlns:a16="http://schemas.microsoft.com/office/drawing/2014/main" id="{35A95510-C617-43F7-82F6-EA64EF7722EE}"/>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7.1.9 </a:t>
            </a:r>
            <a:r>
              <a:rPr lang="zh-CN" altLang="en-US" sz="2400" b="1" dirty="0">
                <a:latin typeface="黑体" panose="02010609060101010101" pitchFamily="49" charset="-122"/>
                <a:ea typeface="黑体" panose="02010609060101010101" pitchFamily="49" charset="-122"/>
              </a:rPr>
              <a:t>国际区块链产业发展现状</a:t>
            </a:r>
          </a:p>
        </p:txBody>
      </p:sp>
      <p:sp>
        <p:nvSpPr>
          <p:cNvPr id="9" name="灯片编号占位符 11">
            <a:extLst>
              <a:ext uri="{FF2B5EF4-FFF2-40B4-BE49-F238E27FC236}">
                <a16:creationId xmlns:a16="http://schemas.microsoft.com/office/drawing/2014/main" id="{F5654D08-FC36-4CB0-BCA7-212FBCC8E3B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40</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093703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第七章  区块链与物联网安全</a:t>
            </a:r>
            <a:endParaRPr lang="zh-CN" altLang="en-US" sz="4000" dirty="0">
              <a:latin typeface="黑体" panose="02010609060101010101" pitchFamily="49" charset="-122"/>
              <a:ea typeface="黑体" panose="02010609060101010101" pitchFamily="49" charset="-122"/>
            </a:endParaRPr>
          </a:p>
        </p:txBody>
      </p:sp>
      <p:grpSp>
        <p:nvGrpSpPr>
          <p:cNvPr id="11267" name="组合 1">
            <a:extLst>
              <a:ext uri="{FF2B5EF4-FFF2-40B4-BE49-F238E27FC236}">
                <a16:creationId xmlns:a16="http://schemas.microsoft.com/office/drawing/2014/main" id="{A5C81CFA-6DA3-4E03-982D-1D04A7DEABB5}"/>
              </a:ext>
            </a:extLst>
          </p:cNvPr>
          <p:cNvGrpSpPr>
            <a:grpSpLocks/>
          </p:cNvGrpSpPr>
          <p:nvPr/>
        </p:nvGrpSpPr>
        <p:grpSpPr bwMode="auto">
          <a:xfrm>
            <a:off x="2267744" y="1884373"/>
            <a:ext cx="4724400" cy="1044575"/>
            <a:chOff x="2286000" y="2889056"/>
            <a:chExt cx="4724400" cy="1044000"/>
          </a:xfrm>
        </p:grpSpPr>
        <p:sp>
          <p:nvSpPr>
            <p:cNvPr id="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49328"/>
              <a:ext cx="3429000"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区块链</a:t>
              </a: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简介</a:t>
              </a:r>
            </a:p>
          </p:txBody>
        </p:sp>
        <p:sp>
          <p:nvSpPr>
            <p:cNvPr id="1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7.1</a:t>
              </a:r>
            </a:p>
          </p:txBody>
        </p:sp>
      </p:grpSp>
      <p:grpSp>
        <p:nvGrpSpPr>
          <p:cNvPr id="11269" name="组合 1">
            <a:extLst>
              <a:ext uri="{FF2B5EF4-FFF2-40B4-BE49-F238E27FC236}">
                <a16:creationId xmlns:a16="http://schemas.microsoft.com/office/drawing/2014/main" id="{24D2403E-A18B-4F94-BE08-CA637162DB7B}"/>
              </a:ext>
            </a:extLst>
          </p:cNvPr>
          <p:cNvGrpSpPr>
            <a:grpSpLocks/>
          </p:cNvGrpSpPr>
          <p:nvPr/>
        </p:nvGrpSpPr>
        <p:grpSpPr bwMode="auto">
          <a:xfrm>
            <a:off x="2275682" y="3035310"/>
            <a:ext cx="4806950" cy="1044575"/>
            <a:chOff x="2286000" y="2889056"/>
            <a:chExt cx="4806280" cy="1044000"/>
          </a:xfrm>
        </p:grpSpPr>
        <p:sp>
          <p:nvSpPr>
            <p:cNvPr id="1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1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1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 typeface="Arial" panose="020B0604020202020204" pitchFamily="34" charset="0"/>
                <a:buNone/>
                <a:defRPr/>
              </a:pPr>
              <a:r>
                <a:rPr lang="zh-CN" altLang="en-US" sz="2400" b="1" dirty="0">
                  <a:solidFill>
                    <a:srgbClr val="FFFF00"/>
                  </a:solidFill>
                  <a:effectLst>
                    <a:outerShdw blurRad="38100" dist="38100" dir="2700000" algn="tl">
                      <a:srgbClr val="000000">
                        <a:alpha val="43137"/>
                      </a:srgbClr>
                    </a:outerShdw>
                  </a:effectLst>
                  <a:latin typeface="Arial" panose="020B0604020202020204" pitchFamily="34" charset="0"/>
                </a:rPr>
                <a:t>        隐私保护技术</a:t>
              </a:r>
            </a:p>
          </p:txBody>
        </p:sp>
        <p:sp>
          <p:nvSpPr>
            <p:cNvPr id="2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504527" y="3178974"/>
              <a:ext cx="61258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7.2</a:t>
              </a:r>
            </a:p>
          </p:txBody>
        </p:sp>
      </p:grpSp>
      <p:grpSp>
        <p:nvGrpSpPr>
          <p:cNvPr id="11271" name="组合 1">
            <a:extLst>
              <a:ext uri="{FF2B5EF4-FFF2-40B4-BE49-F238E27FC236}">
                <a16:creationId xmlns:a16="http://schemas.microsoft.com/office/drawing/2014/main" id="{99B03B6E-80D5-4FBC-80B9-BEF7C8C7E317}"/>
              </a:ext>
            </a:extLst>
          </p:cNvPr>
          <p:cNvGrpSpPr>
            <a:grpSpLocks/>
          </p:cNvGrpSpPr>
          <p:nvPr/>
        </p:nvGrpSpPr>
        <p:grpSpPr bwMode="auto">
          <a:xfrm>
            <a:off x="2267744" y="1884373"/>
            <a:ext cx="4724400" cy="1044575"/>
            <a:chOff x="2286000" y="2889056"/>
            <a:chExt cx="4724400" cy="1044000"/>
          </a:xfrm>
        </p:grpSpPr>
        <p:sp>
          <p:nvSpPr>
            <p:cNvPr id="4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49328"/>
              <a:ext cx="3774050"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区块链</a:t>
              </a:r>
              <a:r>
                <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rPr>
                <a:t>简介</a:t>
              </a:r>
            </a:p>
          </p:txBody>
        </p:sp>
        <p:sp>
          <p:nvSpPr>
            <p:cNvPr id="5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7.1</a:t>
              </a:r>
            </a:p>
          </p:txBody>
        </p:sp>
      </p:grpSp>
      <p:grpSp>
        <p:nvGrpSpPr>
          <p:cNvPr id="11272" name="组合 1">
            <a:extLst>
              <a:ext uri="{FF2B5EF4-FFF2-40B4-BE49-F238E27FC236}">
                <a16:creationId xmlns:a16="http://schemas.microsoft.com/office/drawing/2014/main" id="{415A49FB-9E9C-4838-8F54-B5674D7C93E4}"/>
              </a:ext>
            </a:extLst>
          </p:cNvPr>
          <p:cNvGrpSpPr>
            <a:grpSpLocks/>
          </p:cNvGrpSpPr>
          <p:nvPr/>
        </p:nvGrpSpPr>
        <p:grpSpPr bwMode="auto">
          <a:xfrm>
            <a:off x="2280753" y="4235545"/>
            <a:ext cx="4806950" cy="1044575"/>
            <a:chOff x="2286000" y="2889056"/>
            <a:chExt cx="4806280" cy="1044000"/>
          </a:xfrm>
        </p:grpSpPr>
        <p:sp>
          <p:nvSpPr>
            <p:cNvPr id="52"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3"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4"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246222" y="3178973"/>
              <a:ext cx="384605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Arial" panose="020B0604020202020204" pitchFamily="34" charset="0"/>
                <a:buNone/>
                <a:defRPr/>
              </a:pP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区块链在</a:t>
              </a:r>
              <a:r>
                <a:rPr lang="en-US" altLang="zh-CN" sz="2400" b="1" dirty="0" err="1">
                  <a:solidFill>
                    <a:schemeClr val="bg1"/>
                  </a:solidFill>
                  <a:effectLst>
                    <a:outerShdw blurRad="38100" dist="38100" dir="2700000" algn="tl">
                      <a:srgbClr val="000000">
                        <a:alpha val="43137"/>
                      </a:srgbClr>
                    </a:outerShdw>
                  </a:effectLst>
                  <a:latin typeface="Arial" panose="020B0604020202020204" pitchFamily="34" charset="0"/>
                </a:rPr>
                <a:t>IoT</a:t>
              </a: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rPr>
                <a:t>安全中的应用</a:t>
              </a:r>
              <a:endPar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endParaRPr>
            </a:p>
          </p:txBody>
        </p:sp>
        <p:sp>
          <p:nvSpPr>
            <p:cNvPr id="55"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504527" y="3178974"/>
              <a:ext cx="61258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7.3</a:t>
              </a:r>
            </a:p>
          </p:txBody>
        </p:sp>
      </p:grpSp>
      <p:grpSp>
        <p:nvGrpSpPr>
          <p:cNvPr id="11273" name="组合 1">
            <a:extLst>
              <a:ext uri="{FF2B5EF4-FFF2-40B4-BE49-F238E27FC236}">
                <a16:creationId xmlns:a16="http://schemas.microsoft.com/office/drawing/2014/main" id="{568D4C44-9BCC-4354-B6F2-3B04192FDD2C}"/>
              </a:ext>
            </a:extLst>
          </p:cNvPr>
          <p:cNvGrpSpPr>
            <a:grpSpLocks/>
          </p:cNvGrpSpPr>
          <p:nvPr/>
        </p:nvGrpSpPr>
        <p:grpSpPr bwMode="auto">
          <a:xfrm>
            <a:off x="2275682" y="3035310"/>
            <a:ext cx="4725987" cy="1044575"/>
            <a:chOff x="2286000" y="2889056"/>
            <a:chExt cx="4724400" cy="1044000"/>
          </a:xfrm>
        </p:grpSpPr>
        <p:sp>
          <p:nvSpPr>
            <p:cNvPr id="57" name="AutoShape 66">
              <a:extLst>
                <a:ext uri="{FF2B5EF4-FFF2-40B4-BE49-F238E27FC236}">
                  <a16:creationId xmlns:a16="http://schemas.microsoft.com/office/drawing/2014/main" id="{A968EBED-9CC8-4C1D-BCF3-EEF49BF5F977}"/>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58" name="AutoShape 67">
              <a:extLst>
                <a:ext uri="{FF2B5EF4-FFF2-40B4-BE49-F238E27FC236}">
                  <a16:creationId xmlns:a16="http://schemas.microsoft.com/office/drawing/2014/main" id="{3A8F5417-1279-4A60-951A-EDD582FBE690}"/>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59" name="Text Box 68">
              <a:extLst>
                <a:ext uri="{FF2B5EF4-FFF2-40B4-BE49-F238E27FC236}">
                  <a16:creationId xmlns:a16="http://schemas.microsoft.com/office/drawing/2014/main" id="{94081E7E-90D1-4B00-9DFD-0F9CC799FBAB}"/>
                </a:ext>
              </a:extLst>
            </p:cNvPr>
            <p:cNvSpPr txBox="1">
              <a:spLocks noChangeArrowheads="1"/>
            </p:cNvSpPr>
            <p:nvPr/>
          </p:nvSpPr>
          <p:spPr bwMode="gray">
            <a:xfrm>
              <a:off x="3246222" y="3178973"/>
              <a:ext cx="3620756"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defRPr/>
              </a:pPr>
              <a:r>
                <a:rPr lang="zh-CN" altLang="zh-CN" sz="2400" b="1" dirty="0">
                  <a:solidFill>
                    <a:srgbClr val="FFFF00"/>
                  </a:solidFill>
                  <a:effectLst>
                    <a:outerShdw blurRad="38100" dist="38100" dir="2700000" algn="tl">
                      <a:srgbClr val="000000">
                        <a:alpha val="43137"/>
                      </a:srgbClr>
                    </a:outerShdw>
                  </a:effectLst>
                  <a:latin typeface="Arial" panose="020B0604020202020204" pitchFamily="34" charset="0"/>
                </a:rPr>
                <a:t>区块链</a:t>
              </a:r>
              <a:r>
                <a:rPr lang="zh-CN" altLang="en-US" sz="2400" b="1" dirty="0">
                  <a:solidFill>
                    <a:srgbClr val="FFFF00"/>
                  </a:solidFill>
                  <a:effectLst>
                    <a:outerShdw blurRad="38100" dist="38100" dir="2700000" algn="tl">
                      <a:srgbClr val="000000">
                        <a:alpha val="43137"/>
                      </a:srgbClr>
                    </a:outerShdw>
                  </a:effectLst>
                  <a:latin typeface="Arial" panose="020B0604020202020204" pitchFamily="34" charset="0"/>
                </a:rPr>
                <a:t>基本原理</a:t>
              </a:r>
            </a:p>
          </p:txBody>
        </p:sp>
        <p:sp>
          <p:nvSpPr>
            <p:cNvPr id="60" name="Text Box 69">
              <a:extLst>
                <a:ext uri="{FF2B5EF4-FFF2-40B4-BE49-F238E27FC236}">
                  <a16:creationId xmlns:a16="http://schemas.microsoft.com/office/drawing/2014/main" id="{5E123595-BA56-4B80-92EE-17E18202114C}"/>
                </a:ext>
              </a:extLst>
            </p:cNvPr>
            <p:cNvSpPr txBox="1">
              <a:spLocks noChangeArrowheads="1"/>
            </p:cNvSpPr>
            <p:nvPr/>
          </p:nvSpPr>
          <p:spPr bwMode="gray">
            <a:xfrm>
              <a:off x="2504527" y="3178974"/>
              <a:ext cx="612583"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7.2</a:t>
              </a:r>
            </a:p>
          </p:txBody>
        </p:sp>
      </p:grpSp>
      <p:sp>
        <p:nvSpPr>
          <p:cNvPr id="43" name="灯片编号占位符 11">
            <a:extLst>
              <a:ext uri="{FF2B5EF4-FFF2-40B4-BE49-F238E27FC236}">
                <a16:creationId xmlns:a16="http://schemas.microsoft.com/office/drawing/2014/main" id="{44E6AED2-9A05-40CF-B517-693FA6A6125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41</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703059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灯片编号占位符 4">
            <a:extLst>
              <a:ext uri="{FF2B5EF4-FFF2-40B4-BE49-F238E27FC236}">
                <a16:creationId xmlns:a16="http://schemas.microsoft.com/office/drawing/2014/main" id="{35EEA87D-893D-432E-9698-603E94EDB4B7}"/>
              </a:ext>
            </a:extLst>
          </p:cNvPr>
          <p:cNvSpPr>
            <a:spLocks noGrp="1"/>
          </p:cNvSpPr>
          <p:nvPr>
            <p:ph type="sldNum" sz="quarter" idx="12"/>
          </p:nvPr>
        </p:nvSpPr>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57213" indent="-214313">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57250" indent="-17145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00150" indent="-17145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543050" indent="-17145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00250" indent="-17145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457450" indent="-17145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14650" indent="-17145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371850" indent="-17145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fld id="{FA8ADB46-DDC6-4A7A-BF04-930C8101191A}" type="slidenum">
              <a:rPr lang="zh-CN" altLang="en-US" sz="800">
                <a:solidFill>
                  <a:srgbClr val="898989"/>
                </a:solidFill>
                <a:latin typeface="Arial" panose="020B0604020202020204" pitchFamily="34" charset="0"/>
                <a:ea typeface="宋体" panose="02010600030101010101" pitchFamily="2" charset="-122"/>
                <a:cs typeface="Arial" panose="020B0604020202020204" pitchFamily="34" charset="0"/>
              </a:rPr>
              <a:pPr>
                <a:spcBef>
                  <a:spcPct val="0"/>
                </a:spcBef>
                <a:buFont typeface="Arial" panose="020B0604020202020204" pitchFamily="34" charset="0"/>
                <a:buNone/>
              </a:pPr>
              <a:t>42</a:t>
            </a:fld>
            <a:endParaRPr lang="zh-CN" altLang="en-US" sz="1300">
              <a:latin typeface="Arial" panose="020B0604020202020204" pitchFamily="34" charset="0"/>
              <a:ea typeface="宋体" panose="02010600030101010101" pitchFamily="2" charset="-122"/>
              <a:cs typeface="Arial" panose="020B0604020202020204" pitchFamily="34" charset="0"/>
            </a:endParaRPr>
          </a:p>
        </p:txBody>
      </p:sp>
      <p:sp>
        <p:nvSpPr>
          <p:cNvPr id="55301" name="矩形 9">
            <a:extLst>
              <a:ext uri="{FF2B5EF4-FFF2-40B4-BE49-F238E27FC236}">
                <a16:creationId xmlns:a16="http://schemas.microsoft.com/office/drawing/2014/main" id="{3FB1548C-D080-4F75-873F-EAD465E3FB20}"/>
              </a:ext>
            </a:extLst>
          </p:cNvPr>
          <p:cNvSpPr>
            <a:spLocks noChangeArrowheads="1"/>
          </p:cNvSpPr>
          <p:nvPr/>
        </p:nvSpPr>
        <p:spPr bwMode="auto">
          <a:xfrm>
            <a:off x="1870075" y="1806575"/>
            <a:ext cx="5403850" cy="83026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2400" dirty="0">
                <a:solidFill>
                  <a:srgbClr val="333333"/>
                </a:solidFill>
                <a:latin typeface="+mn-ea"/>
                <a:ea typeface="+mn-ea"/>
              </a:rPr>
              <a:t>为了进一步弄懂区块链技术，我们以比特币为例，讲一讲比特币交易的流程。</a:t>
            </a:r>
            <a:endParaRPr lang="en-US" altLang="zh-CN" sz="2400" dirty="0">
              <a:solidFill>
                <a:srgbClr val="333333"/>
              </a:solidFill>
              <a:latin typeface="+mn-ea"/>
              <a:ea typeface="+mn-ea"/>
              <a:sym typeface="微软雅黑" panose="020B0503020204020204" pitchFamily="34" charset="-122"/>
            </a:endParaRPr>
          </a:p>
        </p:txBody>
      </p:sp>
      <p:sp>
        <p:nvSpPr>
          <p:cNvPr id="7" name="Rectangle 2">
            <a:extLst>
              <a:ext uri="{FF2B5EF4-FFF2-40B4-BE49-F238E27FC236}">
                <a16:creationId xmlns:a16="http://schemas.microsoft.com/office/drawing/2014/main" id="{2F81B2A2-3497-41FC-BDE9-28E088ECFF7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dirty="0"/>
              <a:t>区块链基本原理</a:t>
            </a:r>
            <a:endParaRPr lang="zh-CN" altLang="en-US" sz="2800" dirty="0">
              <a:solidFill>
                <a:schemeClr val="bg1"/>
              </a:solidFill>
              <a:cs typeface="+mj-cs"/>
            </a:endParaRPr>
          </a:p>
        </p:txBody>
      </p:sp>
      <p:pic>
        <p:nvPicPr>
          <p:cNvPr id="151557" name="图片 1">
            <a:extLst>
              <a:ext uri="{FF2B5EF4-FFF2-40B4-BE49-F238E27FC236}">
                <a16:creationId xmlns:a16="http://schemas.microsoft.com/office/drawing/2014/main" id="{B4581082-F9CE-413E-9F50-3663EFDE94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6413" y="3213100"/>
            <a:ext cx="302895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9">
            <a:extLst>
              <a:ext uri="{FF2B5EF4-FFF2-40B4-BE49-F238E27FC236}">
                <a16:creationId xmlns:a16="http://schemas.microsoft.com/office/drawing/2014/main" id="{43662D44-CD23-4355-A9D6-3C1ABF0B1C5D}"/>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8" name="灯片编号占位符 11">
            <a:extLst>
              <a:ext uri="{FF2B5EF4-FFF2-40B4-BE49-F238E27FC236}">
                <a16:creationId xmlns:a16="http://schemas.microsoft.com/office/drawing/2014/main" id="{3509E0D3-3E47-438B-8423-67308EF5F42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矩形 6">
            <a:extLst>
              <a:ext uri="{FF2B5EF4-FFF2-40B4-BE49-F238E27FC236}">
                <a16:creationId xmlns:a16="http://schemas.microsoft.com/office/drawing/2014/main" id="{4827C23F-93A2-4809-80B4-565F50881E28}"/>
              </a:ext>
            </a:extLst>
          </p:cNvPr>
          <p:cNvSpPr>
            <a:spLocks noChangeArrowheads="1"/>
          </p:cNvSpPr>
          <p:nvPr/>
        </p:nvSpPr>
        <p:spPr bwMode="auto">
          <a:xfrm>
            <a:off x="3059113" y="3743325"/>
            <a:ext cx="817562" cy="46037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defRPr/>
            </a:pPr>
            <a:r>
              <a:rPr lang="en-US" altLang="zh-CN" sz="2400" dirty="0">
                <a:solidFill>
                  <a:srgbClr val="333333"/>
                </a:solidFill>
                <a:latin typeface="+mn-ea"/>
                <a:ea typeface="+mn-ea"/>
              </a:rPr>
              <a:t>Bob</a:t>
            </a:r>
            <a:endParaRPr lang="zh-CN" altLang="en-US" sz="2400" dirty="0">
              <a:solidFill>
                <a:srgbClr val="333333"/>
              </a:solidFill>
              <a:latin typeface="+mn-ea"/>
              <a:ea typeface="+mn-ea"/>
            </a:endParaRPr>
          </a:p>
        </p:txBody>
      </p:sp>
      <p:sp>
        <p:nvSpPr>
          <p:cNvPr id="7" name="Rectangle 2">
            <a:extLst>
              <a:ext uri="{FF2B5EF4-FFF2-40B4-BE49-F238E27FC236}">
                <a16:creationId xmlns:a16="http://schemas.microsoft.com/office/drawing/2014/main" id="{922B196F-89EC-401F-AE7B-A70029AAFA4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pic>
        <p:nvPicPr>
          <p:cNvPr id="152580" name="图片 2">
            <a:extLst>
              <a:ext uri="{FF2B5EF4-FFF2-40B4-BE49-F238E27FC236}">
                <a16:creationId xmlns:a16="http://schemas.microsoft.com/office/drawing/2014/main" id="{8BB5424B-1230-40A4-B839-CDFAF6C5E1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3213" y="2449513"/>
            <a:ext cx="13906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2581" name="组合 5">
            <a:extLst>
              <a:ext uri="{FF2B5EF4-FFF2-40B4-BE49-F238E27FC236}">
                <a16:creationId xmlns:a16="http://schemas.microsoft.com/office/drawing/2014/main" id="{1AC291DF-35D4-44D4-BD78-3B7C6E363078}"/>
              </a:ext>
            </a:extLst>
          </p:cNvPr>
          <p:cNvGrpSpPr>
            <a:grpSpLocks/>
          </p:cNvGrpSpPr>
          <p:nvPr/>
        </p:nvGrpSpPr>
        <p:grpSpPr bwMode="auto">
          <a:xfrm>
            <a:off x="5076825" y="2349500"/>
            <a:ext cx="669925" cy="1400175"/>
            <a:chOff x="2771800" y="2980511"/>
            <a:chExt cx="671428" cy="1400260"/>
          </a:xfrm>
        </p:grpSpPr>
        <p:pic>
          <p:nvPicPr>
            <p:cNvPr id="152584" name="图片 3">
              <a:extLst>
                <a:ext uri="{FF2B5EF4-FFF2-40B4-BE49-F238E27FC236}">
                  <a16:creationId xmlns:a16="http://schemas.microsoft.com/office/drawing/2014/main" id="{35EB2911-73BF-4D0F-8785-2A704EEE58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2980511"/>
              <a:ext cx="552381" cy="129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5" name="图片 4">
              <a:extLst>
                <a:ext uri="{FF2B5EF4-FFF2-40B4-BE49-F238E27FC236}">
                  <a16:creationId xmlns:a16="http://schemas.microsoft.com/office/drawing/2014/main" id="{DCD9CFD0-07E3-4621-8A33-6F553AB0A4D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05133" y="4104581"/>
              <a:ext cx="238095" cy="276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矩形 6">
            <a:extLst>
              <a:ext uri="{FF2B5EF4-FFF2-40B4-BE49-F238E27FC236}">
                <a16:creationId xmlns:a16="http://schemas.microsoft.com/office/drawing/2014/main" id="{146F761C-4BB8-4A05-875D-EE3CC56CDCCA}"/>
              </a:ext>
            </a:extLst>
          </p:cNvPr>
          <p:cNvSpPr>
            <a:spLocks noChangeArrowheads="1"/>
          </p:cNvSpPr>
          <p:nvPr/>
        </p:nvSpPr>
        <p:spPr bwMode="auto">
          <a:xfrm>
            <a:off x="5018088" y="3743325"/>
            <a:ext cx="922337" cy="46037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defRPr/>
            </a:pPr>
            <a:r>
              <a:rPr lang="en-US" altLang="zh-CN" sz="2400" dirty="0">
                <a:solidFill>
                  <a:srgbClr val="333333"/>
                </a:solidFill>
                <a:latin typeface="+mn-ea"/>
                <a:ea typeface="+mn-ea"/>
              </a:rPr>
              <a:t>Alice</a:t>
            </a:r>
            <a:endParaRPr lang="zh-CN" altLang="en-US" sz="2400" dirty="0">
              <a:solidFill>
                <a:srgbClr val="333333"/>
              </a:solidFill>
              <a:latin typeface="+mn-ea"/>
              <a:ea typeface="+mn-ea"/>
            </a:endParaRPr>
          </a:p>
        </p:txBody>
      </p:sp>
      <p:sp>
        <p:nvSpPr>
          <p:cNvPr id="16" name="矩形 6">
            <a:extLst>
              <a:ext uri="{FF2B5EF4-FFF2-40B4-BE49-F238E27FC236}">
                <a16:creationId xmlns:a16="http://schemas.microsoft.com/office/drawing/2014/main" id="{1E53AC8E-35EC-4A08-B5CE-5420A7E79ECA}"/>
              </a:ext>
            </a:extLst>
          </p:cNvPr>
          <p:cNvSpPr>
            <a:spLocks noChangeArrowheads="1"/>
          </p:cNvSpPr>
          <p:nvPr/>
        </p:nvSpPr>
        <p:spPr bwMode="auto">
          <a:xfrm>
            <a:off x="2051050" y="4624388"/>
            <a:ext cx="5137150" cy="461962"/>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2400" dirty="0">
                <a:solidFill>
                  <a:srgbClr val="333333"/>
                </a:solidFill>
                <a:latin typeface="+mn-ea"/>
                <a:ea typeface="+mn-ea"/>
              </a:rPr>
              <a:t>我们假设</a:t>
            </a:r>
            <a:r>
              <a:rPr lang="en-US" altLang="zh-CN" sz="2400" dirty="0">
                <a:solidFill>
                  <a:srgbClr val="333333"/>
                </a:solidFill>
                <a:latin typeface="+mn-ea"/>
                <a:ea typeface="+mn-ea"/>
              </a:rPr>
              <a:t>Bob</a:t>
            </a:r>
            <a:r>
              <a:rPr lang="zh-CN" altLang="en-US" sz="2400" dirty="0">
                <a:solidFill>
                  <a:srgbClr val="333333"/>
                </a:solidFill>
                <a:latin typeface="+mn-ea"/>
                <a:ea typeface="+mn-ea"/>
              </a:rPr>
              <a:t>想要转一笔钱给</a:t>
            </a:r>
            <a:r>
              <a:rPr lang="en-US" altLang="zh-CN" sz="2400" dirty="0">
                <a:solidFill>
                  <a:srgbClr val="333333"/>
                </a:solidFill>
                <a:latin typeface="+mn-ea"/>
                <a:ea typeface="+mn-ea"/>
              </a:rPr>
              <a:t>Alice</a:t>
            </a:r>
            <a:r>
              <a:rPr lang="zh-CN" altLang="en-US" sz="2400" dirty="0">
                <a:solidFill>
                  <a:srgbClr val="333333"/>
                </a:solidFill>
                <a:latin typeface="+mn-ea"/>
                <a:ea typeface="+mn-ea"/>
              </a:rPr>
              <a:t>。</a:t>
            </a:r>
          </a:p>
        </p:txBody>
      </p:sp>
      <p:sp>
        <p:nvSpPr>
          <p:cNvPr id="11" name="TextBox 49">
            <a:extLst>
              <a:ext uri="{FF2B5EF4-FFF2-40B4-BE49-F238E27FC236}">
                <a16:creationId xmlns:a16="http://schemas.microsoft.com/office/drawing/2014/main" id="{A5B5189F-E212-4763-BA8D-8A6BFB291C02}"/>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2" name="灯片编号占位符 11">
            <a:extLst>
              <a:ext uri="{FF2B5EF4-FFF2-40B4-BE49-F238E27FC236}">
                <a16:creationId xmlns:a16="http://schemas.microsoft.com/office/drawing/2014/main" id="{3B7168D5-D463-4FCC-9F2A-7691FC216CA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0FB62D9-08AF-4A59-8A01-1723472F4FC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59C0B1E8-3102-41EB-AE93-68D1DBCE2E9C}"/>
              </a:ext>
            </a:extLst>
          </p:cNvPr>
          <p:cNvSpPr/>
          <p:nvPr/>
        </p:nvSpPr>
        <p:spPr>
          <a:xfrm>
            <a:off x="1476375" y="1628775"/>
            <a:ext cx="6119813" cy="1570038"/>
          </a:xfrm>
          <a:prstGeom prst="rect">
            <a:avLst/>
          </a:prstGeom>
        </p:spPr>
        <p:txBody>
          <a:bodyPr>
            <a:spAutoFit/>
          </a:bodyPr>
          <a:lstStyle/>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那么</a:t>
            </a:r>
            <a:r>
              <a:rPr lang="en-US" altLang="zh-CN" sz="2400" dirty="0">
                <a:solidFill>
                  <a:srgbClr val="333333"/>
                </a:solidFill>
                <a:latin typeface="+mn-ea"/>
                <a:ea typeface="+mn-ea"/>
              </a:rPr>
              <a:t>Bob</a:t>
            </a:r>
            <a:r>
              <a:rPr lang="zh-CN" altLang="en-US" sz="2400" dirty="0">
                <a:solidFill>
                  <a:srgbClr val="333333"/>
                </a:solidFill>
                <a:latin typeface="+mn-ea"/>
                <a:ea typeface="+mn-ea"/>
              </a:rPr>
              <a:t>和</a:t>
            </a:r>
            <a:r>
              <a:rPr lang="en-US" altLang="zh-CN" sz="2400" dirty="0">
                <a:solidFill>
                  <a:srgbClr val="333333"/>
                </a:solidFill>
                <a:latin typeface="+mn-ea"/>
                <a:ea typeface="+mn-ea"/>
              </a:rPr>
              <a:t>Alice</a:t>
            </a:r>
            <a:r>
              <a:rPr lang="zh-CN" altLang="en-US" sz="2400" dirty="0">
                <a:solidFill>
                  <a:srgbClr val="333333"/>
                </a:solidFill>
                <a:latin typeface="+mn-ea"/>
                <a:ea typeface="+mn-ea"/>
              </a:rPr>
              <a:t>首先需要拥有自己的账户，区块链的</a:t>
            </a:r>
            <a:r>
              <a:rPr lang="zh-CN" altLang="en-US" sz="2400" b="1" dirty="0">
                <a:solidFill>
                  <a:srgbClr val="FF0000"/>
                </a:solidFill>
                <a:latin typeface="+mn-ea"/>
                <a:ea typeface="+mn-ea"/>
              </a:rPr>
              <a:t>账户其实就是一串地址</a:t>
            </a:r>
            <a:r>
              <a:rPr lang="zh-CN" altLang="en-US" sz="2400" dirty="0">
                <a:solidFill>
                  <a:srgbClr val="333333"/>
                </a:solidFill>
                <a:latin typeface="+mn-ea"/>
                <a:ea typeface="+mn-ea"/>
              </a:rPr>
              <a:t>，转账是把比特币从</a:t>
            </a:r>
            <a:r>
              <a:rPr lang="zh-CN" altLang="en-US" sz="2400" b="1" dirty="0">
                <a:solidFill>
                  <a:srgbClr val="FF0000"/>
                </a:solidFill>
                <a:latin typeface="+mn-ea"/>
                <a:ea typeface="+mn-ea"/>
              </a:rPr>
              <a:t>一个地址转移到另一个地址</a:t>
            </a:r>
            <a:r>
              <a:rPr lang="zh-CN" altLang="en-US" sz="2400" dirty="0">
                <a:solidFill>
                  <a:srgbClr val="333333"/>
                </a:solidFill>
                <a:latin typeface="+mn-ea"/>
                <a:ea typeface="+mn-ea"/>
              </a:rPr>
              <a:t>。</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en-US" altLang="zh-CN" sz="2400" dirty="0">
                <a:solidFill>
                  <a:srgbClr val="333333"/>
                </a:solidFill>
                <a:latin typeface="+mn-ea"/>
                <a:ea typeface="+mn-ea"/>
              </a:rPr>
              <a:t>Bob</a:t>
            </a:r>
            <a:r>
              <a:rPr lang="zh-CN" altLang="en-US" sz="2400" dirty="0">
                <a:solidFill>
                  <a:srgbClr val="333333"/>
                </a:solidFill>
                <a:latin typeface="+mn-ea"/>
                <a:ea typeface="+mn-ea"/>
              </a:rPr>
              <a:t>和</a:t>
            </a:r>
            <a:r>
              <a:rPr lang="en-US" altLang="zh-CN" sz="2400" dirty="0">
                <a:solidFill>
                  <a:srgbClr val="333333"/>
                </a:solidFill>
                <a:latin typeface="+mn-ea"/>
                <a:ea typeface="+mn-ea"/>
              </a:rPr>
              <a:t>Alice</a:t>
            </a:r>
            <a:r>
              <a:rPr lang="zh-CN" altLang="en-US" sz="2400" dirty="0">
                <a:solidFill>
                  <a:srgbClr val="333333"/>
                </a:solidFill>
                <a:latin typeface="+mn-ea"/>
                <a:ea typeface="+mn-ea"/>
              </a:rPr>
              <a:t>的地址可能长下面这样</a:t>
            </a:r>
          </a:p>
        </p:txBody>
      </p:sp>
      <p:pic>
        <p:nvPicPr>
          <p:cNvPr id="153604" name="图片 7">
            <a:extLst>
              <a:ext uri="{FF2B5EF4-FFF2-40B4-BE49-F238E27FC236}">
                <a16:creationId xmlns:a16="http://schemas.microsoft.com/office/drawing/2014/main" id="{585AA851-8335-42A7-8EC2-6E47E35FFE9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3856038"/>
            <a:ext cx="13906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05" name="组合 8">
            <a:extLst>
              <a:ext uri="{FF2B5EF4-FFF2-40B4-BE49-F238E27FC236}">
                <a16:creationId xmlns:a16="http://schemas.microsoft.com/office/drawing/2014/main" id="{9E576647-19E7-4D6E-BE3E-76EC2DCA6BF2}"/>
              </a:ext>
            </a:extLst>
          </p:cNvPr>
          <p:cNvGrpSpPr>
            <a:grpSpLocks/>
          </p:cNvGrpSpPr>
          <p:nvPr/>
        </p:nvGrpSpPr>
        <p:grpSpPr bwMode="auto">
          <a:xfrm>
            <a:off x="6372225" y="3756025"/>
            <a:ext cx="671513" cy="1400175"/>
            <a:chOff x="2771800" y="2980511"/>
            <a:chExt cx="671428" cy="1400260"/>
          </a:xfrm>
        </p:grpSpPr>
        <p:pic>
          <p:nvPicPr>
            <p:cNvPr id="153608" name="图片 9">
              <a:extLst>
                <a:ext uri="{FF2B5EF4-FFF2-40B4-BE49-F238E27FC236}">
                  <a16:creationId xmlns:a16="http://schemas.microsoft.com/office/drawing/2014/main" id="{44759166-22C0-4A6E-8B1E-EA9745AB30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2980511"/>
              <a:ext cx="552381" cy="129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9" name="图片 10">
              <a:extLst>
                <a:ext uri="{FF2B5EF4-FFF2-40B4-BE49-F238E27FC236}">
                  <a16:creationId xmlns:a16="http://schemas.microsoft.com/office/drawing/2014/main" id="{84445535-658F-48F7-AB20-C60240E199F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05133" y="4104581"/>
              <a:ext cx="238095" cy="276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矩形 11">
            <a:extLst>
              <a:ext uri="{FF2B5EF4-FFF2-40B4-BE49-F238E27FC236}">
                <a16:creationId xmlns:a16="http://schemas.microsoft.com/office/drawing/2014/main" id="{E59286F6-4A4D-47E8-9643-16B2ED99BEEC}"/>
              </a:ext>
            </a:extLst>
          </p:cNvPr>
          <p:cNvSpPr/>
          <p:nvPr/>
        </p:nvSpPr>
        <p:spPr>
          <a:xfrm>
            <a:off x="900113" y="5319713"/>
            <a:ext cx="3671887" cy="461962"/>
          </a:xfrm>
          <a:prstGeom prst="rect">
            <a:avLst/>
          </a:prstGeom>
        </p:spPr>
        <p:txBody>
          <a:bodyPr>
            <a:spAutoFit/>
          </a:bodyPr>
          <a:lstStyle/>
          <a:p>
            <a:pPr eaLnBrk="1" hangingPunct="1">
              <a:defRPr/>
            </a:pPr>
            <a:r>
              <a:rPr lang="zh-CN" altLang="en-US" sz="2400" dirty="0"/>
              <a:t>地址：</a:t>
            </a:r>
            <a:r>
              <a:rPr lang="en-US" altLang="zh-CN" sz="2400" dirty="0"/>
              <a:t>2A39CBa2390FDe</a:t>
            </a:r>
            <a:endParaRPr lang="zh-CN" altLang="en-US" sz="2400" dirty="0">
              <a:solidFill>
                <a:srgbClr val="333333"/>
              </a:solidFill>
              <a:latin typeface="+mn-ea"/>
              <a:ea typeface="+mn-ea"/>
            </a:endParaRPr>
          </a:p>
        </p:txBody>
      </p:sp>
      <p:sp>
        <p:nvSpPr>
          <p:cNvPr id="13" name="矩形 12">
            <a:extLst>
              <a:ext uri="{FF2B5EF4-FFF2-40B4-BE49-F238E27FC236}">
                <a16:creationId xmlns:a16="http://schemas.microsoft.com/office/drawing/2014/main" id="{882DD3C0-D1A3-483E-8E9E-6C326F68F51E}"/>
              </a:ext>
            </a:extLst>
          </p:cNvPr>
          <p:cNvSpPr/>
          <p:nvPr/>
        </p:nvSpPr>
        <p:spPr>
          <a:xfrm>
            <a:off x="4811713" y="5272088"/>
            <a:ext cx="3673475" cy="460375"/>
          </a:xfrm>
          <a:prstGeom prst="rect">
            <a:avLst/>
          </a:prstGeom>
        </p:spPr>
        <p:txBody>
          <a:bodyPr>
            <a:spAutoFit/>
          </a:bodyPr>
          <a:lstStyle/>
          <a:p>
            <a:pPr eaLnBrk="1" hangingPunct="1">
              <a:defRPr/>
            </a:pPr>
            <a:r>
              <a:rPr lang="zh-CN" altLang="en-US" sz="2400" dirty="0"/>
              <a:t>地址：</a:t>
            </a:r>
            <a:r>
              <a:rPr lang="en-US" altLang="zh-CN" sz="2400" dirty="0"/>
              <a:t>AAC9CBa239aFcc</a:t>
            </a:r>
            <a:endParaRPr lang="zh-CN" altLang="en-US" sz="2400" dirty="0">
              <a:solidFill>
                <a:srgbClr val="333333"/>
              </a:solidFill>
              <a:latin typeface="+mn-ea"/>
              <a:ea typeface="+mn-ea"/>
            </a:endParaRPr>
          </a:p>
        </p:txBody>
      </p:sp>
      <p:sp>
        <p:nvSpPr>
          <p:cNvPr id="10" name="TextBox 49">
            <a:extLst>
              <a:ext uri="{FF2B5EF4-FFF2-40B4-BE49-F238E27FC236}">
                <a16:creationId xmlns:a16="http://schemas.microsoft.com/office/drawing/2014/main" id="{47A6270E-E6B1-4B51-B538-81E5F12CE839}"/>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1" name="灯片编号占位符 11">
            <a:extLst>
              <a:ext uri="{FF2B5EF4-FFF2-40B4-BE49-F238E27FC236}">
                <a16:creationId xmlns:a16="http://schemas.microsoft.com/office/drawing/2014/main" id="{501828AC-91B8-4A9B-AA0B-E78546CB2F9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7F4DC9C4-60EA-4029-B370-AEDC4C34A87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5D1161B9-163A-4A96-BC4C-2E01813DCD2A}"/>
              </a:ext>
            </a:extLst>
          </p:cNvPr>
          <p:cNvSpPr/>
          <p:nvPr/>
        </p:nvSpPr>
        <p:spPr>
          <a:xfrm>
            <a:off x="908050" y="1639094"/>
            <a:ext cx="7777162" cy="2308225"/>
          </a:xfrm>
          <a:prstGeom prst="rect">
            <a:avLst/>
          </a:prstGeom>
        </p:spPr>
        <p:txBody>
          <a:bodyPr>
            <a:spAutoFit/>
          </a:bodyPr>
          <a:lstStyle/>
          <a:p>
            <a:pPr eaLnBrk="1" hangingPunct="1">
              <a:defRPr/>
            </a:pPr>
            <a:r>
              <a:rPr lang="zh-CN" altLang="en-US" sz="2400" dirty="0">
                <a:solidFill>
                  <a:srgbClr val="333333"/>
                </a:solidFill>
                <a:latin typeface="+mn-ea"/>
                <a:ea typeface="+mn-ea"/>
              </a:rPr>
              <a:t>那么</a:t>
            </a:r>
            <a:r>
              <a:rPr lang="en-US" altLang="zh-CN" sz="2400" dirty="0">
                <a:solidFill>
                  <a:srgbClr val="333333"/>
                </a:solidFill>
                <a:latin typeface="+mn-ea"/>
                <a:ea typeface="+mn-ea"/>
              </a:rPr>
              <a:t>Bob</a:t>
            </a:r>
            <a:r>
              <a:rPr lang="zh-CN" altLang="en-US" sz="2400" dirty="0">
                <a:solidFill>
                  <a:srgbClr val="333333"/>
                </a:solidFill>
                <a:latin typeface="+mn-ea"/>
                <a:ea typeface="+mn-ea"/>
              </a:rPr>
              <a:t>怎么证明这个地址账户是他的呢？</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他拥有两把钥匙，一个私钥，一个公钥</a:t>
            </a:r>
            <a:endParaRPr lang="en-US" altLang="zh-CN" sz="2400" dirty="0">
              <a:solidFill>
                <a:srgbClr val="333333"/>
              </a:solidFill>
              <a:latin typeface="+mn-ea"/>
              <a:ea typeface="+mn-ea"/>
            </a:endParaRPr>
          </a:p>
          <a:p>
            <a:pPr marL="800100" lvl="1" indent="-180000" eaLnBrk="1" hangingPunct="1">
              <a:buFont typeface="Arial" panose="020B0604020202020204" pitchFamily="34" charset="0"/>
              <a:buChar char="•"/>
              <a:defRPr/>
            </a:pPr>
            <a:r>
              <a:rPr lang="zh-CN" altLang="en-US" sz="2400" dirty="0">
                <a:solidFill>
                  <a:srgbClr val="333333"/>
                </a:solidFill>
                <a:latin typeface="+mn-ea"/>
                <a:ea typeface="+mn-ea"/>
              </a:rPr>
              <a:t>我们可以把这两把钥匙理解成刻一个章摔成两半，</a:t>
            </a:r>
            <a:r>
              <a:rPr lang="zh-CN" altLang="en-US" sz="2400" b="1" dirty="0">
                <a:solidFill>
                  <a:srgbClr val="FF0000"/>
                </a:solidFill>
                <a:latin typeface="+mn-ea"/>
                <a:ea typeface="+mn-ea"/>
              </a:rPr>
              <a:t>一半私用</a:t>
            </a:r>
            <a:r>
              <a:rPr lang="zh-CN" altLang="en-US" sz="2400" dirty="0">
                <a:solidFill>
                  <a:srgbClr val="333333"/>
                </a:solidFill>
                <a:latin typeface="+mn-ea"/>
                <a:ea typeface="+mn-ea"/>
              </a:rPr>
              <a:t>，</a:t>
            </a:r>
            <a:r>
              <a:rPr lang="zh-CN" altLang="en-US" sz="2400" b="1" dirty="0">
                <a:solidFill>
                  <a:srgbClr val="FF0000"/>
                </a:solidFill>
                <a:latin typeface="+mn-ea"/>
                <a:ea typeface="+mn-ea"/>
              </a:rPr>
              <a:t>一半公用</a:t>
            </a:r>
            <a:r>
              <a:rPr lang="zh-CN" altLang="en-US" sz="2400" dirty="0">
                <a:solidFill>
                  <a:srgbClr val="333333"/>
                </a:solidFill>
                <a:latin typeface="+mn-ea"/>
                <a:ea typeface="+mn-ea"/>
              </a:rPr>
              <a:t>。</a:t>
            </a: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他把私用章留着自己用</a:t>
            </a:r>
            <a:r>
              <a:rPr lang="en-US" altLang="zh-CN" sz="2400" dirty="0">
                <a:solidFill>
                  <a:srgbClr val="333333"/>
                </a:solidFill>
                <a:latin typeface="+mn-ea"/>
                <a:ea typeface="+mn-ea"/>
              </a:rPr>
              <a:t>(</a:t>
            </a:r>
            <a:r>
              <a:rPr lang="zh-CN" altLang="en-US" sz="2400" dirty="0">
                <a:solidFill>
                  <a:srgbClr val="333333"/>
                </a:solidFill>
                <a:latin typeface="+mn-ea"/>
                <a:ea typeface="+mn-ea"/>
              </a:rPr>
              <a:t>其他任何人都用不了</a:t>
            </a:r>
            <a:r>
              <a:rPr lang="en-US" altLang="zh-CN" sz="2400" dirty="0">
                <a:solidFill>
                  <a:srgbClr val="333333"/>
                </a:solidFill>
                <a:latin typeface="+mn-ea"/>
                <a:ea typeface="+mn-ea"/>
              </a:rPr>
              <a:t>)</a:t>
            </a:r>
            <a:r>
              <a:rPr lang="zh-CN" altLang="en-US" sz="2400" dirty="0">
                <a:solidFill>
                  <a:srgbClr val="333333"/>
                </a:solidFill>
                <a:latin typeface="+mn-ea"/>
                <a:ea typeface="+mn-ea"/>
              </a:rPr>
              <a:t>，公用章送给大家用。</a:t>
            </a:r>
          </a:p>
        </p:txBody>
      </p:sp>
      <p:pic>
        <p:nvPicPr>
          <p:cNvPr id="154628" name="图片 7">
            <a:extLst>
              <a:ext uri="{FF2B5EF4-FFF2-40B4-BE49-F238E27FC236}">
                <a16:creationId xmlns:a16="http://schemas.microsoft.com/office/drawing/2014/main" id="{595261EC-DE63-4177-A85F-44CA6E1A815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17750" y="3860800"/>
            <a:ext cx="13906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a:extLst>
              <a:ext uri="{FF2B5EF4-FFF2-40B4-BE49-F238E27FC236}">
                <a16:creationId xmlns:a16="http://schemas.microsoft.com/office/drawing/2014/main" id="{D8BCDB6B-220A-4FD1-99D9-8FEACADFCAFF}"/>
              </a:ext>
            </a:extLst>
          </p:cNvPr>
          <p:cNvSpPr/>
          <p:nvPr/>
        </p:nvSpPr>
        <p:spPr>
          <a:xfrm>
            <a:off x="1022350" y="5224463"/>
            <a:ext cx="3671888" cy="461962"/>
          </a:xfrm>
          <a:prstGeom prst="rect">
            <a:avLst/>
          </a:prstGeom>
        </p:spPr>
        <p:txBody>
          <a:bodyPr>
            <a:spAutoFit/>
          </a:bodyPr>
          <a:lstStyle/>
          <a:p>
            <a:pPr eaLnBrk="1" hangingPunct="1">
              <a:defRPr/>
            </a:pPr>
            <a:r>
              <a:rPr lang="zh-CN" altLang="en-US" sz="2400" dirty="0"/>
              <a:t>地址：</a:t>
            </a:r>
            <a:r>
              <a:rPr lang="en-US" altLang="zh-CN" sz="2400" dirty="0"/>
              <a:t>2A39CBa2390FDe</a:t>
            </a:r>
            <a:endParaRPr lang="zh-CN" altLang="en-US" sz="2400" dirty="0">
              <a:solidFill>
                <a:srgbClr val="333333"/>
              </a:solidFill>
              <a:latin typeface="+mn-ea"/>
              <a:ea typeface="+mn-ea"/>
            </a:endParaRPr>
          </a:p>
        </p:txBody>
      </p:sp>
      <p:pic>
        <p:nvPicPr>
          <p:cNvPr id="154630" name="图片 4">
            <a:extLst>
              <a:ext uri="{FF2B5EF4-FFF2-40B4-BE49-F238E27FC236}">
                <a16:creationId xmlns:a16="http://schemas.microsoft.com/office/drawing/2014/main" id="{2D7D1B0F-A714-4E88-93CE-A5650AB5D24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46984" y="3645024"/>
            <a:ext cx="68580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1" name="图片 9">
            <a:extLst>
              <a:ext uri="{FF2B5EF4-FFF2-40B4-BE49-F238E27FC236}">
                <a16:creationId xmlns:a16="http://schemas.microsoft.com/office/drawing/2014/main" id="{3A6179FB-03FA-4BF4-A69D-190D2558509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26334" y="5251574"/>
            <a:ext cx="806450"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2" name="图片 13">
            <a:extLst>
              <a:ext uri="{FF2B5EF4-FFF2-40B4-BE49-F238E27FC236}">
                <a16:creationId xmlns:a16="http://schemas.microsoft.com/office/drawing/2014/main" id="{460A009B-9EFD-49A1-B623-BF450B29902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02721" y="5315074"/>
            <a:ext cx="717550" cy="141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a:extLst>
              <a:ext uri="{FF2B5EF4-FFF2-40B4-BE49-F238E27FC236}">
                <a16:creationId xmlns:a16="http://schemas.microsoft.com/office/drawing/2014/main" id="{C0CB981E-12C8-44CA-927F-31166961B9EE}"/>
              </a:ext>
            </a:extLst>
          </p:cNvPr>
          <p:cNvSpPr/>
          <p:nvPr/>
        </p:nvSpPr>
        <p:spPr>
          <a:xfrm>
            <a:off x="5924734" y="4791199"/>
            <a:ext cx="1154112" cy="460375"/>
          </a:xfrm>
          <a:prstGeom prst="rect">
            <a:avLst/>
          </a:prstGeom>
        </p:spPr>
        <p:txBody>
          <a:bodyPr>
            <a:spAutoFit/>
          </a:bodyPr>
          <a:lstStyle/>
          <a:p>
            <a:pPr eaLnBrk="1" hangingPunct="1">
              <a:defRPr/>
            </a:pPr>
            <a:r>
              <a:rPr lang="zh-CN" altLang="en-US" sz="2400" b="1" dirty="0"/>
              <a:t>公用章</a:t>
            </a:r>
            <a:endParaRPr lang="zh-CN" altLang="en-US" sz="2400" b="1" dirty="0">
              <a:solidFill>
                <a:srgbClr val="333333"/>
              </a:solidFill>
              <a:latin typeface="+mn-ea"/>
              <a:ea typeface="+mn-ea"/>
            </a:endParaRPr>
          </a:p>
        </p:txBody>
      </p:sp>
      <p:pic>
        <p:nvPicPr>
          <p:cNvPr id="154634" name="图片 15">
            <a:extLst>
              <a:ext uri="{FF2B5EF4-FFF2-40B4-BE49-F238E27FC236}">
                <a16:creationId xmlns:a16="http://schemas.microsoft.com/office/drawing/2014/main" id="{6316C763-8A36-4F8B-AB56-10A1D000FB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2721" y="3595812"/>
            <a:ext cx="68580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806D4132-98A4-4FAA-AF3E-89094ABA9299}"/>
              </a:ext>
            </a:extLst>
          </p:cNvPr>
          <p:cNvSpPr/>
          <p:nvPr/>
        </p:nvSpPr>
        <p:spPr>
          <a:xfrm>
            <a:off x="7358246" y="4792787"/>
            <a:ext cx="1154113" cy="461962"/>
          </a:xfrm>
          <a:prstGeom prst="rect">
            <a:avLst/>
          </a:prstGeom>
        </p:spPr>
        <p:txBody>
          <a:bodyPr>
            <a:spAutoFit/>
          </a:bodyPr>
          <a:lstStyle/>
          <a:p>
            <a:pPr eaLnBrk="1" hangingPunct="1">
              <a:defRPr/>
            </a:pPr>
            <a:r>
              <a:rPr lang="zh-CN" altLang="en-US" sz="2400" b="1" dirty="0"/>
              <a:t>私用章</a:t>
            </a:r>
            <a:endParaRPr lang="zh-CN" altLang="en-US" sz="2400" b="1" dirty="0">
              <a:solidFill>
                <a:srgbClr val="333333"/>
              </a:solidFill>
              <a:latin typeface="+mn-ea"/>
              <a:ea typeface="+mn-ea"/>
            </a:endParaRPr>
          </a:p>
        </p:txBody>
      </p:sp>
      <p:sp>
        <p:nvSpPr>
          <p:cNvPr id="154636" name="矩形 2">
            <a:extLst>
              <a:ext uri="{FF2B5EF4-FFF2-40B4-BE49-F238E27FC236}">
                <a16:creationId xmlns:a16="http://schemas.microsoft.com/office/drawing/2014/main" id="{8289F4B9-D8D9-4C59-AAA3-01BF77ABE813}"/>
              </a:ext>
            </a:extLst>
          </p:cNvPr>
          <p:cNvSpPr>
            <a:spLocks noChangeArrowheads="1"/>
          </p:cNvSpPr>
          <p:nvPr/>
        </p:nvSpPr>
        <p:spPr bwMode="auto">
          <a:xfrm>
            <a:off x="323850" y="5807075"/>
            <a:ext cx="5505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a:solidFill>
                  <a:srgbClr val="FFC000"/>
                </a:solidFill>
              </a:rPr>
              <a:t>比特币地址是由公钥经过一系列单向的哈希算法得到</a:t>
            </a:r>
            <a:endParaRPr lang="zh-CN" altLang="en-US" sz="1800">
              <a:solidFill>
                <a:srgbClr val="FFC000"/>
              </a:solidFill>
              <a:latin typeface="Arial" panose="020B0604020202020204" pitchFamily="34" charset="0"/>
              <a:ea typeface="宋体" panose="02010600030101010101" pitchFamily="2" charset="-122"/>
            </a:endParaRPr>
          </a:p>
        </p:txBody>
      </p:sp>
      <p:sp>
        <p:nvSpPr>
          <p:cNvPr id="13" name="TextBox 49">
            <a:extLst>
              <a:ext uri="{FF2B5EF4-FFF2-40B4-BE49-F238E27FC236}">
                <a16:creationId xmlns:a16="http://schemas.microsoft.com/office/drawing/2014/main" id="{6375DCE3-9656-43BD-A2D0-2C58DFA493B3}"/>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4" name="灯片编号占位符 11">
            <a:extLst>
              <a:ext uri="{FF2B5EF4-FFF2-40B4-BE49-F238E27FC236}">
                <a16:creationId xmlns:a16="http://schemas.microsoft.com/office/drawing/2014/main" id="{4AFB33C5-5EEC-4A8B-A409-62C00E78817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F76D9C64-D570-4D06-A26D-52CD811B34E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A2955E7D-410D-452B-B4C7-5226D1DC81EB}"/>
              </a:ext>
            </a:extLst>
          </p:cNvPr>
          <p:cNvSpPr/>
          <p:nvPr/>
        </p:nvSpPr>
        <p:spPr>
          <a:xfrm>
            <a:off x="220663" y="1685925"/>
            <a:ext cx="5472112" cy="830263"/>
          </a:xfrm>
          <a:prstGeom prst="rect">
            <a:avLst/>
          </a:prstGeom>
        </p:spPr>
        <p:txBody>
          <a:bodyPr>
            <a:spAutoFit/>
          </a:bodyPr>
          <a:lstStyle/>
          <a:p>
            <a:pPr eaLnBrk="1" hangingPunct="1">
              <a:defRPr/>
            </a:pPr>
            <a:r>
              <a:rPr lang="en-US" altLang="zh-CN" sz="2400" dirty="0">
                <a:solidFill>
                  <a:srgbClr val="333333"/>
                </a:solidFill>
                <a:latin typeface="+mn-ea"/>
                <a:ea typeface="+mn-ea"/>
              </a:rPr>
              <a:t>Bob</a:t>
            </a:r>
            <a:r>
              <a:rPr lang="zh-CN" altLang="en-US" sz="2400" dirty="0">
                <a:solidFill>
                  <a:srgbClr val="333333"/>
                </a:solidFill>
                <a:latin typeface="+mn-ea"/>
                <a:ea typeface="+mn-ea"/>
              </a:rPr>
              <a:t>首先填好汇款单信息，在转账的时候先用私用章给汇款单盖章。</a:t>
            </a:r>
          </a:p>
        </p:txBody>
      </p:sp>
      <p:pic>
        <p:nvPicPr>
          <p:cNvPr id="155652" name="图片 7">
            <a:extLst>
              <a:ext uri="{FF2B5EF4-FFF2-40B4-BE49-F238E27FC236}">
                <a16:creationId xmlns:a16="http://schemas.microsoft.com/office/drawing/2014/main" id="{B3BDAE27-0511-4212-A87D-2567E829A4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79563" y="3332163"/>
            <a:ext cx="13906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a:extLst>
              <a:ext uri="{FF2B5EF4-FFF2-40B4-BE49-F238E27FC236}">
                <a16:creationId xmlns:a16="http://schemas.microsoft.com/office/drawing/2014/main" id="{19AB9ED9-DF53-4273-ABFD-3E318D313FEF}"/>
              </a:ext>
            </a:extLst>
          </p:cNvPr>
          <p:cNvSpPr/>
          <p:nvPr/>
        </p:nvSpPr>
        <p:spPr>
          <a:xfrm>
            <a:off x="931863" y="4695825"/>
            <a:ext cx="3671887" cy="461963"/>
          </a:xfrm>
          <a:prstGeom prst="rect">
            <a:avLst/>
          </a:prstGeom>
        </p:spPr>
        <p:txBody>
          <a:bodyPr>
            <a:spAutoFit/>
          </a:bodyPr>
          <a:lstStyle/>
          <a:p>
            <a:pPr eaLnBrk="1" hangingPunct="1">
              <a:defRPr/>
            </a:pPr>
            <a:r>
              <a:rPr lang="zh-CN" altLang="en-US" sz="2400" dirty="0"/>
              <a:t>地址：</a:t>
            </a:r>
            <a:r>
              <a:rPr lang="en-US" altLang="zh-CN" sz="2400" dirty="0"/>
              <a:t>2A39CBa2390FDe</a:t>
            </a:r>
            <a:endParaRPr lang="zh-CN" altLang="en-US" sz="2400" dirty="0">
              <a:solidFill>
                <a:srgbClr val="333333"/>
              </a:solidFill>
              <a:latin typeface="+mn-ea"/>
              <a:ea typeface="+mn-ea"/>
            </a:endParaRPr>
          </a:p>
        </p:txBody>
      </p:sp>
      <p:pic>
        <p:nvPicPr>
          <p:cNvPr id="155654" name="图片 17">
            <a:extLst>
              <a:ext uri="{FF2B5EF4-FFF2-40B4-BE49-F238E27FC236}">
                <a16:creationId xmlns:a16="http://schemas.microsoft.com/office/drawing/2014/main" id="{5FD45ADB-4977-495E-AC0F-116BDCD804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2490788"/>
            <a:ext cx="1655762"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5" name="图片 1">
            <a:extLst>
              <a:ext uri="{FF2B5EF4-FFF2-40B4-BE49-F238E27FC236}">
                <a16:creationId xmlns:a16="http://schemas.microsoft.com/office/drawing/2014/main" id="{EB663F07-D0A0-4DA0-BF92-3024FFDBD71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81688" y="2590800"/>
            <a:ext cx="85725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1D207DC7-7BA0-46FB-9F2A-01B74299644B}"/>
              </a:ext>
            </a:extLst>
          </p:cNvPr>
          <p:cNvSpPr/>
          <p:nvPr/>
        </p:nvSpPr>
        <p:spPr>
          <a:xfrm>
            <a:off x="7143750" y="3932238"/>
            <a:ext cx="1266825" cy="461962"/>
          </a:xfrm>
          <a:prstGeom prst="rect">
            <a:avLst/>
          </a:prstGeom>
        </p:spPr>
        <p:txBody>
          <a:bodyPr>
            <a:spAutoFit/>
          </a:bodyPr>
          <a:lstStyle/>
          <a:p>
            <a:pPr eaLnBrk="1" hangingPunct="1">
              <a:defRPr/>
            </a:pPr>
            <a:r>
              <a:rPr lang="zh-CN" altLang="en-US" sz="2400" dirty="0">
                <a:solidFill>
                  <a:srgbClr val="333333"/>
                </a:solidFill>
                <a:latin typeface="+mn-ea"/>
                <a:ea typeface="+mn-ea"/>
              </a:rPr>
              <a:t>盖私章</a:t>
            </a:r>
          </a:p>
        </p:txBody>
      </p:sp>
      <p:sp>
        <p:nvSpPr>
          <p:cNvPr id="9" name="TextBox 49">
            <a:extLst>
              <a:ext uri="{FF2B5EF4-FFF2-40B4-BE49-F238E27FC236}">
                <a16:creationId xmlns:a16="http://schemas.microsoft.com/office/drawing/2014/main" id="{14845EDE-3448-4709-95C7-2DC0F0CD378A}"/>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0" name="灯片编号占位符 11">
            <a:extLst>
              <a:ext uri="{FF2B5EF4-FFF2-40B4-BE49-F238E27FC236}">
                <a16:creationId xmlns:a16="http://schemas.microsoft.com/office/drawing/2014/main" id="{13DABE66-1FFE-4505-9482-10211CD2838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BA637204-102F-45F9-88E7-3A1D7EAD2BC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68CAE170-BAF9-410D-A024-19FBE7615160}"/>
              </a:ext>
            </a:extLst>
          </p:cNvPr>
          <p:cNvSpPr/>
          <p:nvPr/>
        </p:nvSpPr>
        <p:spPr>
          <a:xfrm>
            <a:off x="344488" y="1460500"/>
            <a:ext cx="5472112" cy="1938338"/>
          </a:xfrm>
          <a:prstGeom prst="rect">
            <a:avLst/>
          </a:prstGeom>
        </p:spPr>
        <p:txBody>
          <a:bodyPr>
            <a:spAutoFit/>
          </a:bodyPr>
          <a:lstStyle/>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收到汇款单的人，就可以用公用章来确认这个汇款单的有效性。</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用公用章盖章后和私用章对比，如果中间的裂缝在显微镜下也完美吻合，就证明确实是</a:t>
            </a:r>
            <a:r>
              <a:rPr lang="en-US" altLang="zh-CN" sz="2400" dirty="0">
                <a:solidFill>
                  <a:srgbClr val="333333"/>
                </a:solidFill>
                <a:latin typeface="+mn-ea"/>
                <a:ea typeface="+mn-ea"/>
              </a:rPr>
              <a:t>Bob</a:t>
            </a:r>
            <a:r>
              <a:rPr lang="zh-CN" altLang="en-US" sz="2400" dirty="0">
                <a:solidFill>
                  <a:srgbClr val="333333"/>
                </a:solidFill>
                <a:latin typeface="+mn-ea"/>
                <a:ea typeface="+mn-ea"/>
              </a:rPr>
              <a:t>发来的汇款单。</a:t>
            </a:r>
          </a:p>
        </p:txBody>
      </p:sp>
      <p:pic>
        <p:nvPicPr>
          <p:cNvPr id="156676" name="图片 17">
            <a:extLst>
              <a:ext uri="{FF2B5EF4-FFF2-40B4-BE49-F238E27FC236}">
                <a16:creationId xmlns:a16="http://schemas.microsoft.com/office/drawing/2014/main" id="{57FAD895-413D-4AE3-9849-BFAE355F03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1957388"/>
            <a:ext cx="1655763"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77" name="图片 1">
            <a:extLst>
              <a:ext uri="{FF2B5EF4-FFF2-40B4-BE49-F238E27FC236}">
                <a16:creationId xmlns:a16="http://schemas.microsoft.com/office/drawing/2014/main" id="{BBAA198D-2522-4725-8330-7790451904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26150" y="2057400"/>
            <a:ext cx="85725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678" name="组合 8">
            <a:extLst>
              <a:ext uri="{FF2B5EF4-FFF2-40B4-BE49-F238E27FC236}">
                <a16:creationId xmlns:a16="http://schemas.microsoft.com/office/drawing/2014/main" id="{332ED695-D354-4E82-92FF-C60427304F31}"/>
              </a:ext>
            </a:extLst>
          </p:cNvPr>
          <p:cNvGrpSpPr>
            <a:grpSpLocks/>
          </p:cNvGrpSpPr>
          <p:nvPr/>
        </p:nvGrpSpPr>
        <p:grpSpPr bwMode="auto">
          <a:xfrm>
            <a:off x="2492375" y="3730625"/>
            <a:ext cx="671513" cy="1400175"/>
            <a:chOff x="2771800" y="2980511"/>
            <a:chExt cx="671428" cy="1400260"/>
          </a:xfrm>
        </p:grpSpPr>
        <p:pic>
          <p:nvPicPr>
            <p:cNvPr id="156686" name="图片 9">
              <a:extLst>
                <a:ext uri="{FF2B5EF4-FFF2-40B4-BE49-F238E27FC236}">
                  <a16:creationId xmlns:a16="http://schemas.microsoft.com/office/drawing/2014/main" id="{F4467332-18F8-4C6C-9B12-7723A8C180D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71800" y="2980511"/>
              <a:ext cx="552381" cy="129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87" name="图片 10">
              <a:extLst>
                <a:ext uri="{FF2B5EF4-FFF2-40B4-BE49-F238E27FC236}">
                  <a16:creationId xmlns:a16="http://schemas.microsoft.com/office/drawing/2014/main" id="{6BE49820-5DE3-4319-9C58-FD0CA610FAD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05133" y="4104581"/>
              <a:ext cx="238095" cy="276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矩形 22">
            <a:extLst>
              <a:ext uri="{FF2B5EF4-FFF2-40B4-BE49-F238E27FC236}">
                <a16:creationId xmlns:a16="http://schemas.microsoft.com/office/drawing/2014/main" id="{05EAEA44-8621-4F70-8506-185B97A1B4F7}"/>
              </a:ext>
            </a:extLst>
          </p:cNvPr>
          <p:cNvSpPr/>
          <p:nvPr/>
        </p:nvSpPr>
        <p:spPr>
          <a:xfrm>
            <a:off x="931863" y="5246688"/>
            <a:ext cx="3673475" cy="460375"/>
          </a:xfrm>
          <a:prstGeom prst="rect">
            <a:avLst/>
          </a:prstGeom>
        </p:spPr>
        <p:txBody>
          <a:bodyPr>
            <a:spAutoFit/>
          </a:bodyPr>
          <a:lstStyle/>
          <a:p>
            <a:pPr eaLnBrk="1" hangingPunct="1">
              <a:defRPr/>
            </a:pPr>
            <a:r>
              <a:rPr lang="zh-CN" altLang="en-US" sz="2400" dirty="0"/>
              <a:t>地址：</a:t>
            </a:r>
            <a:r>
              <a:rPr lang="en-US" altLang="zh-CN" sz="2400" dirty="0"/>
              <a:t>AAC9CBa239aFcc</a:t>
            </a:r>
            <a:endParaRPr lang="zh-CN" altLang="en-US" sz="2400" dirty="0">
              <a:solidFill>
                <a:srgbClr val="333333"/>
              </a:solidFill>
              <a:latin typeface="+mn-ea"/>
              <a:ea typeface="+mn-ea"/>
            </a:endParaRPr>
          </a:p>
        </p:txBody>
      </p:sp>
      <p:sp>
        <p:nvSpPr>
          <p:cNvPr id="27" name="矩形 26">
            <a:extLst>
              <a:ext uri="{FF2B5EF4-FFF2-40B4-BE49-F238E27FC236}">
                <a16:creationId xmlns:a16="http://schemas.microsoft.com/office/drawing/2014/main" id="{AD5BD5A1-A0D0-4BBD-81CB-C42C60C550A0}"/>
              </a:ext>
            </a:extLst>
          </p:cNvPr>
          <p:cNvSpPr/>
          <p:nvPr/>
        </p:nvSpPr>
        <p:spPr>
          <a:xfrm>
            <a:off x="7288213" y="3398838"/>
            <a:ext cx="1266825" cy="461962"/>
          </a:xfrm>
          <a:prstGeom prst="rect">
            <a:avLst/>
          </a:prstGeom>
        </p:spPr>
        <p:txBody>
          <a:bodyPr>
            <a:spAutoFit/>
          </a:bodyPr>
          <a:lstStyle/>
          <a:p>
            <a:pPr eaLnBrk="1" hangingPunct="1">
              <a:defRPr/>
            </a:pPr>
            <a:r>
              <a:rPr lang="zh-CN" altLang="en-US" sz="2400" dirty="0">
                <a:solidFill>
                  <a:srgbClr val="333333"/>
                </a:solidFill>
                <a:latin typeface="+mn-ea"/>
                <a:ea typeface="+mn-ea"/>
              </a:rPr>
              <a:t>盖公章</a:t>
            </a:r>
          </a:p>
        </p:txBody>
      </p:sp>
      <p:grpSp>
        <p:nvGrpSpPr>
          <p:cNvPr id="29" name="组合 28">
            <a:extLst>
              <a:ext uri="{FF2B5EF4-FFF2-40B4-BE49-F238E27FC236}">
                <a16:creationId xmlns:a16="http://schemas.microsoft.com/office/drawing/2014/main" id="{142E651B-8384-4450-AF08-66AD34552D0D}"/>
              </a:ext>
            </a:extLst>
          </p:cNvPr>
          <p:cNvGrpSpPr>
            <a:grpSpLocks/>
          </p:cNvGrpSpPr>
          <p:nvPr/>
        </p:nvGrpSpPr>
        <p:grpSpPr bwMode="auto">
          <a:xfrm>
            <a:off x="6391275" y="4084638"/>
            <a:ext cx="1752600" cy="2008187"/>
            <a:chOff x="6214656" y="4715706"/>
            <a:chExt cx="1753493" cy="2007914"/>
          </a:xfrm>
        </p:grpSpPr>
        <p:grpSp>
          <p:nvGrpSpPr>
            <p:cNvPr id="156682" name="组合 23">
              <a:extLst>
                <a:ext uri="{FF2B5EF4-FFF2-40B4-BE49-F238E27FC236}">
                  <a16:creationId xmlns:a16="http://schemas.microsoft.com/office/drawing/2014/main" id="{55639935-AC43-4576-983D-F33CF26E1BC2}"/>
                </a:ext>
              </a:extLst>
            </p:cNvPr>
            <p:cNvGrpSpPr>
              <a:grpSpLocks/>
            </p:cNvGrpSpPr>
            <p:nvPr/>
          </p:nvGrpSpPr>
          <p:grpSpPr bwMode="auto">
            <a:xfrm>
              <a:off x="6214656" y="4715706"/>
              <a:ext cx="1530459" cy="1539009"/>
              <a:chOff x="5220072" y="2885087"/>
              <a:chExt cx="1530459" cy="1539009"/>
            </a:xfrm>
          </p:grpSpPr>
          <p:pic>
            <p:nvPicPr>
              <p:cNvPr id="156684" name="图片 24">
                <a:extLst>
                  <a:ext uri="{FF2B5EF4-FFF2-40B4-BE49-F238E27FC236}">
                    <a16:creationId xmlns:a16="http://schemas.microsoft.com/office/drawing/2014/main" id="{9F60A46F-5B66-4015-84C6-7CF6BD2B955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220072" y="2885087"/>
                <a:ext cx="806332" cy="153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85" name="图片 25">
                <a:extLst>
                  <a:ext uri="{FF2B5EF4-FFF2-40B4-BE49-F238E27FC236}">
                    <a16:creationId xmlns:a16="http://schemas.microsoft.com/office/drawing/2014/main" id="{1DEAE815-5FDA-4B3E-AD76-0997C0798A7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32528" y="2951319"/>
                <a:ext cx="718003" cy="141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矩形 27">
              <a:extLst>
                <a:ext uri="{FF2B5EF4-FFF2-40B4-BE49-F238E27FC236}">
                  <a16:creationId xmlns:a16="http://schemas.microsoft.com/office/drawing/2014/main" id="{CF9F6E31-3E22-4656-B45B-5AB643CC1517}"/>
                </a:ext>
              </a:extLst>
            </p:cNvPr>
            <p:cNvSpPr/>
            <p:nvPr/>
          </p:nvSpPr>
          <p:spPr>
            <a:xfrm>
              <a:off x="6255952" y="6261721"/>
              <a:ext cx="1712197" cy="461899"/>
            </a:xfrm>
            <a:prstGeom prst="rect">
              <a:avLst/>
            </a:prstGeom>
          </p:spPr>
          <p:txBody>
            <a:bodyPr>
              <a:spAutoFit/>
            </a:bodyPr>
            <a:lstStyle/>
            <a:p>
              <a:pPr eaLnBrk="1" hangingPunct="1">
                <a:defRPr/>
              </a:pPr>
              <a:r>
                <a:rPr lang="zh-CN" altLang="en-US" sz="2400" dirty="0">
                  <a:solidFill>
                    <a:srgbClr val="333333"/>
                  </a:solidFill>
                  <a:latin typeface="+mn-ea"/>
                  <a:ea typeface="+mn-ea"/>
                </a:rPr>
                <a:t>完美匹配</a:t>
              </a:r>
            </a:p>
          </p:txBody>
        </p:sp>
      </p:grpSp>
      <p:sp>
        <p:nvSpPr>
          <p:cNvPr id="16" name="TextBox 49">
            <a:extLst>
              <a:ext uri="{FF2B5EF4-FFF2-40B4-BE49-F238E27FC236}">
                <a16:creationId xmlns:a16="http://schemas.microsoft.com/office/drawing/2014/main" id="{DB4AA006-E687-4773-AC56-D7F900E41FB9}"/>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7" name="灯片编号占位符 11">
            <a:extLst>
              <a:ext uri="{FF2B5EF4-FFF2-40B4-BE49-F238E27FC236}">
                <a16:creationId xmlns:a16="http://schemas.microsoft.com/office/drawing/2014/main" id="{5A64DEFA-947D-4A8B-BB50-26D627FD4A8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22E0F9F0-9127-4B4A-92BC-124607421B5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AEC01256-0998-4E8C-9F65-3272F1C642AB}"/>
              </a:ext>
            </a:extLst>
          </p:cNvPr>
          <p:cNvSpPr/>
          <p:nvPr/>
        </p:nvSpPr>
        <p:spPr>
          <a:xfrm>
            <a:off x="395288" y="1916113"/>
            <a:ext cx="5472112" cy="831850"/>
          </a:xfrm>
          <a:prstGeom prst="rect">
            <a:avLst/>
          </a:prstGeom>
        </p:spPr>
        <p:txBody>
          <a:bodyPr>
            <a:spAutoFit/>
          </a:bodyPr>
          <a:lstStyle/>
          <a:p>
            <a:pPr eaLnBrk="1" hangingPunct="1">
              <a:defRPr/>
            </a:pPr>
            <a:r>
              <a:rPr lang="zh-CN" altLang="en-US" sz="2400" dirty="0">
                <a:solidFill>
                  <a:srgbClr val="333333"/>
                </a:solidFill>
                <a:latin typeface="+mn-ea"/>
                <a:ea typeface="+mn-ea"/>
              </a:rPr>
              <a:t>那么汇款单里面都写了些什么呢？</a:t>
            </a:r>
            <a:endParaRPr lang="en-US" altLang="zh-CN" sz="2400" dirty="0">
              <a:solidFill>
                <a:srgbClr val="333333"/>
              </a:solidFill>
              <a:latin typeface="+mn-ea"/>
              <a:ea typeface="+mn-ea"/>
            </a:endParaRPr>
          </a:p>
          <a:p>
            <a:pPr eaLnBrk="1" hangingPunct="1">
              <a:defRPr/>
            </a:pPr>
            <a:r>
              <a:rPr lang="zh-CN" altLang="en-US" sz="2400" dirty="0">
                <a:solidFill>
                  <a:srgbClr val="333333"/>
                </a:solidFill>
                <a:latin typeface="+mn-ea"/>
                <a:ea typeface="+mn-ea"/>
              </a:rPr>
              <a:t>简单来说如下图：</a:t>
            </a:r>
          </a:p>
        </p:txBody>
      </p:sp>
      <p:pic>
        <p:nvPicPr>
          <p:cNvPr id="157700" name="图片 7">
            <a:extLst>
              <a:ext uri="{FF2B5EF4-FFF2-40B4-BE49-F238E27FC236}">
                <a16:creationId xmlns:a16="http://schemas.microsoft.com/office/drawing/2014/main" id="{83EEFFD5-E523-43B6-B85A-98579AE22FFA}"/>
              </a:ext>
            </a:extLst>
          </p:cNvPr>
          <p:cNvPicPr>
            <a:picLocks noChangeAspect="1"/>
          </p:cNvPicPr>
          <p:nvPr/>
        </p:nvPicPr>
        <p:blipFill>
          <a:blip r:embed="rId2">
            <a:extLst>
              <a:ext uri="{28A0092B-C50C-407E-A947-70E740481C1C}">
                <a14:useLocalDpi xmlns:a14="http://schemas.microsoft.com/office/drawing/2010/main" val="0"/>
              </a:ext>
            </a:extLst>
          </a:blip>
          <a:srcRect t="3847" r="1636" b="7707"/>
          <a:stretch>
            <a:fillRect/>
          </a:stretch>
        </p:blipFill>
        <p:spPr bwMode="auto">
          <a:xfrm>
            <a:off x="250825" y="3284538"/>
            <a:ext cx="865822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F108F185-8A0F-41ED-8D37-267C36C6A4A5}"/>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4C5CD990-D5C3-451A-B5DD-99F1F7481CC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498791C7-5C92-454A-9410-C3A0641CBD0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453ADF85-8733-4945-A364-E9EF562E7BBC}"/>
              </a:ext>
            </a:extLst>
          </p:cNvPr>
          <p:cNvSpPr/>
          <p:nvPr/>
        </p:nvSpPr>
        <p:spPr>
          <a:xfrm>
            <a:off x="323528" y="1718277"/>
            <a:ext cx="5472113" cy="1570037"/>
          </a:xfrm>
          <a:prstGeom prst="rect">
            <a:avLst/>
          </a:prstGeom>
        </p:spPr>
        <p:txBody>
          <a:bodyPr>
            <a:spAutoFit/>
          </a:bodyPr>
          <a:lstStyle/>
          <a:p>
            <a:pPr eaLnBrk="1" hangingPunct="1">
              <a:defRPr/>
            </a:pPr>
            <a:r>
              <a:rPr lang="en-US" altLang="zh-CN" sz="2400" dirty="0">
                <a:solidFill>
                  <a:srgbClr val="333333"/>
                </a:solidFill>
                <a:latin typeface="+mn-ea"/>
                <a:ea typeface="+mn-ea"/>
              </a:rPr>
              <a:t>Bob</a:t>
            </a:r>
            <a:r>
              <a:rPr lang="zh-CN" altLang="en-US" sz="2400" dirty="0">
                <a:solidFill>
                  <a:srgbClr val="333333"/>
                </a:solidFill>
                <a:latin typeface="+mn-ea"/>
                <a:ea typeface="+mn-ea"/>
              </a:rPr>
              <a:t>在填完汇款单并盖章之后，会把这张单子发给所有参与者</a:t>
            </a:r>
            <a:r>
              <a:rPr lang="en-US" altLang="zh-CN" sz="2400" dirty="0">
                <a:solidFill>
                  <a:srgbClr val="333333"/>
                </a:solidFill>
                <a:latin typeface="+mn-ea"/>
                <a:ea typeface="+mn-ea"/>
              </a:rPr>
              <a:t>(</a:t>
            </a:r>
            <a:r>
              <a:rPr lang="zh-CN" altLang="en-US" sz="2400" dirty="0">
                <a:solidFill>
                  <a:srgbClr val="333333"/>
                </a:solidFill>
                <a:latin typeface="+mn-ea"/>
                <a:ea typeface="+mn-ea"/>
              </a:rPr>
              <a:t>村民</a:t>
            </a:r>
            <a:r>
              <a:rPr lang="en-US" altLang="zh-CN" sz="2400" dirty="0">
                <a:solidFill>
                  <a:srgbClr val="333333"/>
                </a:solidFill>
                <a:latin typeface="+mn-ea"/>
                <a:ea typeface="+mn-ea"/>
              </a:rPr>
              <a:t>)</a:t>
            </a:r>
            <a:r>
              <a:rPr lang="zh-CN" altLang="en-US" sz="2400" dirty="0">
                <a:solidFill>
                  <a:srgbClr val="333333"/>
                </a:solidFill>
                <a:latin typeface="+mn-ea"/>
                <a:ea typeface="+mn-ea"/>
              </a:rPr>
              <a:t>，每一个接收到单子的人，都会默默地把单子复制一份，写在手上。</a:t>
            </a:r>
          </a:p>
        </p:txBody>
      </p:sp>
      <p:pic>
        <p:nvPicPr>
          <p:cNvPr id="158724" name="图片 3">
            <a:extLst>
              <a:ext uri="{FF2B5EF4-FFF2-40B4-BE49-F238E27FC236}">
                <a16:creationId xmlns:a16="http://schemas.microsoft.com/office/drawing/2014/main" id="{FB0B2214-7563-4DC4-BEBB-2AF4EC61E509}"/>
              </a:ext>
            </a:extLst>
          </p:cNvPr>
          <p:cNvPicPr>
            <a:picLocks noChangeAspect="1"/>
          </p:cNvPicPr>
          <p:nvPr/>
        </p:nvPicPr>
        <p:blipFill>
          <a:blip r:embed="rId2">
            <a:extLst>
              <a:ext uri="{28A0092B-C50C-407E-A947-70E740481C1C}">
                <a14:useLocalDpi xmlns:a14="http://schemas.microsoft.com/office/drawing/2010/main" val="0"/>
              </a:ext>
            </a:extLst>
          </a:blip>
          <a:srcRect t="2641"/>
          <a:stretch>
            <a:fillRect/>
          </a:stretch>
        </p:blipFill>
        <p:spPr bwMode="auto">
          <a:xfrm>
            <a:off x="4775200" y="2846195"/>
            <a:ext cx="4368800" cy="244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5" name="图片 15">
            <a:extLst>
              <a:ext uri="{FF2B5EF4-FFF2-40B4-BE49-F238E27FC236}">
                <a16:creationId xmlns:a16="http://schemas.microsoft.com/office/drawing/2014/main" id="{E6A57DE1-C110-42E1-BDE3-E4DB58E5A5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19663" y="4932363"/>
            <a:ext cx="1990725" cy="149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a16="http://schemas.microsoft.com/office/drawing/2014/main" id="{7E6A2B70-75F2-41D5-B49B-486E3827E07D}"/>
              </a:ext>
            </a:extLst>
          </p:cNvPr>
          <p:cNvSpPr txBox="1"/>
          <p:nvPr/>
        </p:nvSpPr>
        <p:spPr>
          <a:xfrm>
            <a:off x="5368925" y="5229225"/>
            <a:ext cx="1371600" cy="431800"/>
          </a:xfrm>
          <a:prstGeom prst="rect">
            <a:avLst/>
          </a:prstGeom>
          <a:noFill/>
        </p:spPr>
        <p:txBody>
          <a:bodyPr>
            <a:spAutoFit/>
          </a:bodyPr>
          <a:lstStyle/>
          <a:p>
            <a:pPr>
              <a:defRPr/>
            </a:pPr>
            <a:r>
              <a:rPr lang="zh-CN" altLang="en-US" sz="2200" dirty="0">
                <a:latin typeface="+mn-ea"/>
                <a:ea typeface="+mn-ea"/>
              </a:rPr>
              <a:t>汇款单</a:t>
            </a:r>
          </a:p>
        </p:txBody>
      </p:sp>
      <p:sp>
        <p:nvSpPr>
          <p:cNvPr id="10" name="文本框 9">
            <a:extLst>
              <a:ext uri="{FF2B5EF4-FFF2-40B4-BE49-F238E27FC236}">
                <a16:creationId xmlns:a16="http://schemas.microsoft.com/office/drawing/2014/main" id="{E3AF0397-80F7-47FB-A92A-AAC8F3EEB2D0}"/>
              </a:ext>
            </a:extLst>
          </p:cNvPr>
          <p:cNvSpPr txBox="1"/>
          <p:nvPr/>
        </p:nvSpPr>
        <p:spPr>
          <a:xfrm>
            <a:off x="5372100" y="5711825"/>
            <a:ext cx="1371600" cy="431800"/>
          </a:xfrm>
          <a:prstGeom prst="rect">
            <a:avLst/>
          </a:prstGeom>
          <a:noFill/>
        </p:spPr>
        <p:txBody>
          <a:bodyPr>
            <a:spAutoFit/>
          </a:bodyPr>
          <a:lstStyle/>
          <a:p>
            <a:pPr>
              <a:defRPr/>
            </a:pPr>
            <a:r>
              <a:rPr lang="zh-CN" altLang="en-US" sz="2200" dirty="0">
                <a:latin typeface="+mn-ea"/>
                <a:ea typeface="+mn-ea"/>
              </a:rPr>
              <a:t>汇款单</a:t>
            </a:r>
          </a:p>
        </p:txBody>
      </p:sp>
      <p:pic>
        <p:nvPicPr>
          <p:cNvPr id="158728" name="图片 18">
            <a:extLst>
              <a:ext uri="{FF2B5EF4-FFF2-40B4-BE49-F238E27FC236}">
                <a16:creationId xmlns:a16="http://schemas.microsoft.com/office/drawing/2014/main" id="{ED3AEA7E-38BB-4C2A-8439-1939394AB2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64375" y="4902200"/>
            <a:ext cx="199072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a:extLst>
              <a:ext uri="{FF2B5EF4-FFF2-40B4-BE49-F238E27FC236}">
                <a16:creationId xmlns:a16="http://schemas.microsoft.com/office/drawing/2014/main" id="{649F7E64-46F6-464D-9FA9-CFE489D8A8F2}"/>
              </a:ext>
            </a:extLst>
          </p:cNvPr>
          <p:cNvSpPr txBox="1"/>
          <p:nvPr/>
        </p:nvSpPr>
        <p:spPr>
          <a:xfrm>
            <a:off x="7512050" y="5229225"/>
            <a:ext cx="1371600" cy="431800"/>
          </a:xfrm>
          <a:prstGeom prst="rect">
            <a:avLst/>
          </a:prstGeom>
          <a:noFill/>
        </p:spPr>
        <p:txBody>
          <a:bodyPr>
            <a:spAutoFit/>
          </a:bodyPr>
          <a:lstStyle/>
          <a:p>
            <a:pPr>
              <a:defRPr/>
            </a:pPr>
            <a:r>
              <a:rPr lang="zh-CN" altLang="en-US" sz="2200" dirty="0">
                <a:latin typeface="+mn-ea"/>
                <a:ea typeface="+mn-ea"/>
              </a:rPr>
              <a:t>汇款单</a:t>
            </a:r>
          </a:p>
        </p:txBody>
      </p:sp>
      <p:sp>
        <p:nvSpPr>
          <p:cNvPr id="13" name="文本框 12">
            <a:extLst>
              <a:ext uri="{FF2B5EF4-FFF2-40B4-BE49-F238E27FC236}">
                <a16:creationId xmlns:a16="http://schemas.microsoft.com/office/drawing/2014/main" id="{C5CBB03E-A3BC-491F-875C-E862032B6D22}"/>
              </a:ext>
            </a:extLst>
          </p:cNvPr>
          <p:cNvSpPr txBox="1"/>
          <p:nvPr/>
        </p:nvSpPr>
        <p:spPr>
          <a:xfrm>
            <a:off x="7512050" y="5710238"/>
            <a:ext cx="1371600" cy="431800"/>
          </a:xfrm>
          <a:prstGeom prst="rect">
            <a:avLst/>
          </a:prstGeom>
          <a:noFill/>
        </p:spPr>
        <p:txBody>
          <a:bodyPr>
            <a:spAutoFit/>
          </a:bodyPr>
          <a:lstStyle/>
          <a:p>
            <a:pPr>
              <a:defRPr/>
            </a:pPr>
            <a:r>
              <a:rPr lang="zh-CN" altLang="en-US" sz="2200" dirty="0">
                <a:latin typeface="+mn-ea"/>
                <a:ea typeface="+mn-ea"/>
              </a:rPr>
              <a:t>汇款单</a:t>
            </a:r>
          </a:p>
        </p:txBody>
      </p:sp>
      <p:sp>
        <p:nvSpPr>
          <p:cNvPr id="11" name="TextBox 49">
            <a:extLst>
              <a:ext uri="{FF2B5EF4-FFF2-40B4-BE49-F238E27FC236}">
                <a16:creationId xmlns:a16="http://schemas.microsoft.com/office/drawing/2014/main" id="{4A0047C7-21FC-4E42-9091-582AA5994B75}"/>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4" name="灯片编号占位符 11">
            <a:extLst>
              <a:ext uri="{FF2B5EF4-FFF2-40B4-BE49-F238E27FC236}">
                <a16:creationId xmlns:a16="http://schemas.microsoft.com/office/drawing/2014/main" id="{78580271-D9E3-4F24-A0DB-84106BAD732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6473CEF1-AAD3-438F-AC3C-63D06093DE9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5E32150E-B8CE-4A88-B907-4D749F58327A}"/>
              </a:ext>
            </a:extLst>
          </p:cNvPr>
          <p:cNvSpPr/>
          <p:nvPr/>
        </p:nvSpPr>
        <p:spPr>
          <a:xfrm>
            <a:off x="250825" y="2492375"/>
            <a:ext cx="5473700" cy="1570038"/>
          </a:xfrm>
          <a:prstGeom prst="rect">
            <a:avLst/>
          </a:prstGeom>
        </p:spPr>
        <p:txBody>
          <a:bodyPr>
            <a:spAutoFit/>
          </a:bodyPr>
          <a:lstStyle/>
          <a:p>
            <a:pPr eaLnBrk="1" hangingPunct="1">
              <a:defRPr/>
            </a:pPr>
            <a:r>
              <a:rPr lang="zh-CN" altLang="en-US" sz="2400" dirty="0">
                <a:solidFill>
                  <a:srgbClr val="333333"/>
                </a:solidFill>
                <a:latin typeface="+mn-ea"/>
                <a:ea typeface="+mn-ea"/>
              </a:rPr>
              <a:t>一张汇款单的分量太小了，还不值得往大家的账本上记录，等到村民们收集到一定数量的汇款单之后，他们就要开始动脑</a:t>
            </a:r>
            <a:r>
              <a:rPr lang="zh-CN" altLang="en-US" sz="2400" b="1" dirty="0">
                <a:solidFill>
                  <a:srgbClr val="FF0000"/>
                </a:solidFill>
                <a:latin typeface="+mn-ea"/>
                <a:ea typeface="+mn-ea"/>
              </a:rPr>
              <a:t>算一个数学难题</a:t>
            </a:r>
            <a:r>
              <a:rPr lang="zh-CN" altLang="en-US" sz="2400" dirty="0">
                <a:solidFill>
                  <a:srgbClr val="333333"/>
                </a:solidFill>
                <a:latin typeface="+mn-ea"/>
                <a:ea typeface="+mn-ea"/>
              </a:rPr>
              <a:t>！</a:t>
            </a:r>
          </a:p>
        </p:txBody>
      </p:sp>
      <p:pic>
        <p:nvPicPr>
          <p:cNvPr id="159748" name="图片 2">
            <a:extLst>
              <a:ext uri="{FF2B5EF4-FFF2-40B4-BE49-F238E27FC236}">
                <a16:creationId xmlns:a16="http://schemas.microsoft.com/office/drawing/2014/main" id="{F0F1557E-89BD-4353-92BB-4B2B175A0B6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113" y="2276475"/>
            <a:ext cx="2619375"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110731E7-0A5D-43AD-B8F7-277672F2E981}"/>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5AA2393B-BCF3-416F-B2AC-4F24B408C19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63F9E6A8-4103-40E4-8739-FDEE4931696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6DA6A09E-DBFD-4440-B0E9-8CB6CA9FDEAA}"/>
              </a:ext>
            </a:extLst>
          </p:cNvPr>
          <p:cNvSpPr/>
          <p:nvPr/>
        </p:nvSpPr>
        <p:spPr>
          <a:xfrm>
            <a:off x="352425" y="1863725"/>
            <a:ext cx="5473700" cy="2308225"/>
          </a:xfrm>
          <a:prstGeom prst="rect">
            <a:avLst/>
          </a:prstGeom>
        </p:spPr>
        <p:txBody>
          <a:bodyPr>
            <a:spAutoFit/>
          </a:bodyPr>
          <a:lstStyle/>
          <a:p>
            <a:pPr eaLnBrk="1" hangingPunct="1">
              <a:defRPr/>
            </a:pPr>
            <a:r>
              <a:rPr lang="zh-CN" altLang="en-US" sz="2400" dirty="0">
                <a:solidFill>
                  <a:srgbClr val="333333"/>
                </a:solidFill>
                <a:latin typeface="+mn-ea"/>
                <a:ea typeface="+mn-ea"/>
              </a:rPr>
              <a:t>第一个算出数学难题的村民就把自己攒了许久的汇款单和题解打包在一起，告诉所有人，我算出答案了！于是大家纷纷去验证这个答案，确定没问题之后，大家就把这些汇款单和题解真正记录在自己的账簿上。</a:t>
            </a:r>
          </a:p>
        </p:txBody>
      </p:sp>
      <p:sp>
        <p:nvSpPr>
          <p:cNvPr id="5" name="矩形 4">
            <a:extLst>
              <a:ext uri="{FF2B5EF4-FFF2-40B4-BE49-F238E27FC236}">
                <a16:creationId xmlns:a16="http://schemas.microsoft.com/office/drawing/2014/main" id="{A44BC646-69DC-4446-A7D0-0387B4CDF754}"/>
              </a:ext>
            </a:extLst>
          </p:cNvPr>
          <p:cNvSpPr/>
          <p:nvPr/>
        </p:nvSpPr>
        <p:spPr>
          <a:xfrm>
            <a:off x="381000" y="4581525"/>
            <a:ext cx="5472113" cy="1200150"/>
          </a:xfrm>
          <a:prstGeom prst="rect">
            <a:avLst/>
          </a:prstGeom>
        </p:spPr>
        <p:txBody>
          <a:bodyPr>
            <a:spAutoFit/>
          </a:bodyPr>
          <a:lstStyle/>
          <a:p>
            <a:pPr eaLnBrk="1" hangingPunct="1">
              <a:defRPr/>
            </a:pPr>
            <a:r>
              <a:rPr lang="zh-CN" altLang="en-US" sz="2400" dirty="0">
                <a:solidFill>
                  <a:srgbClr val="333333"/>
                </a:solidFill>
                <a:latin typeface="+mn-ea"/>
                <a:ea typeface="+mn-ea"/>
              </a:rPr>
              <a:t>这其实就是比特币中，</a:t>
            </a:r>
            <a:r>
              <a:rPr lang="zh-CN" altLang="en-US" sz="2400" b="1" dirty="0">
                <a:solidFill>
                  <a:srgbClr val="FF0000"/>
                </a:solidFill>
                <a:latin typeface="+mn-ea"/>
                <a:ea typeface="+mn-ea"/>
              </a:rPr>
              <a:t>记账权</a:t>
            </a:r>
            <a:r>
              <a:rPr lang="zh-CN" altLang="en-US" sz="2400" dirty="0">
                <a:solidFill>
                  <a:srgbClr val="333333"/>
                </a:solidFill>
                <a:latin typeface="+mn-ea"/>
                <a:ea typeface="+mn-ea"/>
              </a:rPr>
              <a:t>的争夺！</a:t>
            </a:r>
            <a:r>
              <a:rPr lang="en-US" altLang="zh-CN" sz="2400" dirty="0">
                <a:solidFill>
                  <a:srgbClr val="333333"/>
                </a:solidFill>
                <a:latin typeface="+mn-ea"/>
                <a:ea typeface="+mn-ea"/>
              </a:rPr>
              <a:t>(</a:t>
            </a:r>
            <a:r>
              <a:rPr lang="zh-CN" altLang="en-US" sz="2400" dirty="0">
                <a:solidFill>
                  <a:srgbClr val="333333"/>
                </a:solidFill>
                <a:latin typeface="+mn-ea"/>
                <a:ea typeface="+mn-ea"/>
              </a:rPr>
              <a:t>即第一个算出数学难题的人抢到了记账权！</a:t>
            </a:r>
            <a:r>
              <a:rPr lang="en-US" altLang="zh-CN" sz="2400" dirty="0">
                <a:solidFill>
                  <a:srgbClr val="333333"/>
                </a:solidFill>
                <a:latin typeface="+mn-ea"/>
                <a:ea typeface="+mn-ea"/>
              </a:rPr>
              <a:t>)</a:t>
            </a:r>
            <a:endParaRPr lang="zh-CN" altLang="en-US" sz="2400" dirty="0">
              <a:solidFill>
                <a:srgbClr val="333333"/>
              </a:solidFill>
              <a:latin typeface="+mn-ea"/>
              <a:ea typeface="+mn-ea"/>
            </a:endParaRPr>
          </a:p>
        </p:txBody>
      </p:sp>
      <p:pic>
        <p:nvPicPr>
          <p:cNvPr id="160773" name="图片 3">
            <a:extLst>
              <a:ext uri="{FF2B5EF4-FFF2-40B4-BE49-F238E27FC236}">
                <a16:creationId xmlns:a16="http://schemas.microsoft.com/office/drawing/2014/main" id="{C6F0A846-787B-4217-9B7C-691A0925A0E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2043113"/>
            <a:ext cx="180975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49">
            <a:extLst>
              <a:ext uri="{FF2B5EF4-FFF2-40B4-BE49-F238E27FC236}">
                <a16:creationId xmlns:a16="http://schemas.microsoft.com/office/drawing/2014/main" id="{46FD0A1F-BF68-4F7B-81B4-09F117E275F9}"/>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8" name="灯片编号占位符 11">
            <a:extLst>
              <a:ext uri="{FF2B5EF4-FFF2-40B4-BE49-F238E27FC236}">
                <a16:creationId xmlns:a16="http://schemas.microsoft.com/office/drawing/2014/main" id="{0DF4C947-A4F9-48B4-BE79-9CC53A40AF9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5CB3D7D9-5BA9-4193-A4EA-D4620A37205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2558BBFD-BD24-4121-8310-00C3C9E37A62}"/>
              </a:ext>
            </a:extLst>
          </p:cNvPr>
          <p:cNvSpPr/>
          <p:nvPr/>
        </p:nvSpPr>
        <p:spPr>
          <a:xfrm>
            <a:off x="755650" y="1412875"/>
            <a:ext cx="7704138" cy="830263"/>
          </a:xfrm>
          <a:prstGeom prst="rect">
            <a:avLst/>
          </a:prstGeom>
        </p:spPr>
        <p:txBody>
          <a:bodyPr>
            <a:spAutoFit/>
          </a:bodyPr>
          <a:lstStyle/>
          <a:p>
            <a:pPr algn="just" eaLnBrk="1" hangingPunct="1">
              <a:defRPr/>
            </a:pPr>
            <a:r>
              <a:rPr lang="zh-CN" altLang="en-US" sz="2400" dirty="0">
                <a:solidFill>
                  <a:srgbClr val="333333"/>
                </a:solidFill>
                <a:latin typeface="+mn-ea"/>
                <a:ea typeface="+mn-ea"/>
              </a:rPr>
              <a:t>数学难题可不是白算的，抢下记账权的村民，会拿到比特币系统给他的比特币奖励！</a:t>
            </a:r>
            <a:r>
              <a:rPr lang="en-US" altLang="zh-CN" sz="2400" dirty="0">
                <a:solidFill>
                  <a:srgbClr val="333333"/>
                </a:solidFill>
                <a:latin typeface="+mn-ea"/>
                <a:ea typeface="+mn-ea"/>
              </a:rPr>
              <a:t>(</a:t>
            </a:r>
            <a:r>
              <a:rPr lang="zh-CN" altLang="en-US" sz="2400" dirty="0">
                <a:solidFill>
                  <a:srgbClr val="333333"/>
                </a:solidFill>
                <a:latin typeface="+mn-ea"/>
                <a:ea typeface="+mn-ea"/>
              </a:rPr>
              <a:t>目前是</a:t>
            </a:r>
            <a:r>
              <a:rPr lang="en-US" altLang="zh-CN" sz="2400" dirty="0">
                <a:solidFill>
                  <a:srgbClr val="333333"/>
                </a:solidFill>
                <a:latin typeface="+mn-ea"/>
                <a:ea typeface="+mn-ea"/>
              </a:rPr>
              <a:t>12.5</a:t>
            </a:r>
            <a:r>
              <a:rPr lang="zh-CN" altLang="en-US" sz="2400" dirty="0">
                <a:solidFill>
                  <a:srgbClr val="333333"/>
                </a:solidFill>
                <a:latin typeface="+mn-ea"/>
                <a:ea typeface="+mn-ea"/>
              </a:rPr>
              <a:t>个比特币</a:t>
            </a:r>
            <a:r>
              <a:rPr lang="en-US" altLang="zh-CN" sz="2400" dirty="0">
                <a:solidFill>
                  <a:srgbClr val="333333"/>
                </a:solidFill>
                <a:latin typeface="+mn-ea"/>
                <a:ea typeface="+mn-ea"/>
              </a:rPr>
              <a:t>)</a:t>
            </a:r>
            <a:endParaRPr lang="zh-CN" altLang="en-US" sz="2400" dirty="0">
              <a:solidFill>
                <a:srgbClr val="333333"/>
              </a:solidFill>
              <a:latin typeface="+mn-ea"/>
              <a:ea typeface="+mn-ea"/>
            </a:endParaRPr>
          </a:p>
        </p:txBody>
      </p:sp>
      <p:pic>
        <p:nvPicPr>
          <p:cNvPr id="161796" name="图片 3">
            <a:extLst>
              <a:ext uri="{FF2B5EF4-FFF2-40B4-BE49-F238E27FC236}">
                <a16:creationId xmlns:a16="http://schemas.microsoft.com/office/drawing/2014/main" id="{FA37047F-D3F6-4E33-A523-BFB2CED9BF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81113" y="2560638"/>
            <a:ext cx="6675437" cy="36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C3E2456A-212E-4DA8-8617-605BE6E994F2}"/>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48F346DB-73EE-4AE4-818B-AAA8E95B82F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1A09A587-17A9-45E7-9662-C9533DC7C9F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76C125FD-7029-44BF-9781-01CD318AB275}"/>
              </a:ext>
            </a:extLst>
          </p:cNvPr>
          <p:cNvSpPr/>
          <p:nvPr/>
        </p:nvSpPr>
        <p:spPr>
          <a:xfrm>
            <a:off x="184370" y="1521433"/>
            <a:ext cx="8856662" cy="1570038"/>
          </a:xfrm>
          <a:prstGeom prst="rect">
            <a:avLst/>
          </a:prstGeom>
        </p:spPr>
        <p:txBody>
          <a:bodyPr>
            <a:spAutoFit/>
          </a:bodyPr>
          <a:lstStyle/>
          <a:p>
            <a:pPr eaLnBrk="1" hangingPunct="1">
              <a:defRPr/>
            </a:pPr>
            <a:r>
              <a:rPr lang="zh-CN" altLang="en-US" sz="2400" dirty="0">
                <a:solidFill>
                  <a:srgbClr val="333333"/>
                </a:solidFill>
                <a:latin typeface="+mn-ea"/>
                <a:ea typeface="+mn-ea"/>
              </a:rPr>
              <a:t>算数学难题的过程，其实也就是所谓的</a:t>
            </a:r>
            <a:r>
              <a:rPr lang="en-US" altLang="zh-CN" sz="2400" b="1" dirty="0">
                <a:solidFill>
                  <a:srgbClr val="FF0000"/>
                </a:solidFill>
                <a:latin typeface="+mn-ea"/>
                <a:ea typeface="+mn-ea"/>
              </a:rPr>
              <a:t>”</a:t>
            </a:r>
            <a:r>
              <a:rPr lang="zh-CN" altLang="en-US" sz="2400" b="1" dirty="0">
                <a:solidFill>
                  <a:srgbClr val="FF0000"/>
                </a:solidFill>
                <a:latin typeface="+mn-ea"/>
                <a:ea typeface="+mn-ea"/>
              </a:rPr>
              <a:t>工作量证明</a:t>
            </a:r>
            <a:r>
              <a:rPr lang="en-US" altLang="zh-CN" sz="2400" b="1" dirty="0">
                <a:solidFill>
                  <a:srgbClr val="FF0000"/>
                </a:solidFill>
                <a:latin typeface="+mn-ea"/>
                <a:ea typeface="+mn-ea"/>
              </a:rPr>
              <a:t>(POW)”,</a:t>
            </a:r>
            <a:r>
              <a:rPr lang="zh-CN" altLang="en-US" sz="2400" dirty="0">
                <a:solidFill>
                  <a:srgbClr val="333333"/>
                </a:solidFill>
                <a:latin typeface="+mn-ea"/>
                <a:ea typeface="+mn-ea"/>
              </a:rPr>
              <a:t>它在密码学上通过杂凑函数来实现，每次引入一个随机数进行大量运算，最终算出一个系统想要的值，所以说，算数学难题比拼的其实是算力</a:t>
            </a:r>
            <a:r>
              <a:rPr lang="en-US" altLang="zh-CN" sz="2400" dirty="0">
                <a:solidFill>
                  <a:srgbClr val="333333"/>
                </a:solidFill>
                <a:latin typeface="+mn-ea"/>
                <a:ea typeface="+mn-ea"/>
              </a:rPr>
              <a:t>(</a:t>
            </a:r>
            <a:r>
              <a:rPr lang="zh-CN" altLang="en-US" sz="2400" dirty="0">
                <a:solidFill>
                  <a:srgbClr val="333333"/>
                </a:solidFill>
                <a:latin typeface="+mn-ea"/>
                <a:ea typeface="+mn-ea"/>
              </a:rPr>
              <a:t>也就是狭义上的硬件能力</a:t>
            </a:r>
            <a:r>
              <a:rPr lang="en-US" altLang="zh-CN" sz="2400" dirty="0">
                <a:solidFill>
                  <a:srgbClr val="333333"/>
                </a:solidFill>
                <a:latin typeface="+mn-ea"/>
                <a:ea typeface="+mn-ea"/>
              </a:rPr>
              <a:t>)!</a:t>
            </a:r>
            <a:endParaRPr lang="zh-CN" altLang="en-US" sz="2400" dirty="0">
              <a:solidFill>
                <a:srgbClr val="333333"/>
              </a:solidFill>
              <a:latin typeface="+mn-ea"/>
              <a:ea typeface="+mn-ea"/>
            </a:endParaRPr>
          </a:p>
        </p:txBody>
      </p:sp>
      <p:pic>
        <p:nvPicPr>
          <p:cNvPr id="162820" name="图片 2">
            <a:extLst>
              <a:ext uri="{FF2B5EF4-FFF2-40B4-BE49-F238E27FC236}">
                <a16:creationId xmlns:a16="http://schemas.microsoft.com/office/drawing/2014/main" id="{A0AE7123-5BA5-40D3-B0A8-4EFD273CFE0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33988" y="2944813"/>
            <a:ext cx="3783012"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FB1B645C-F5AD-4589-BCBB-F6E00BE0FD27}"/>
              </a:ext>
            </a:extLst>
          </p:cNvPr>
          <p:cNvSpPr/>
          <p:nvPr/>
        </p:nvSpPr>
        <p:spPr>
          <a:xfrm>
            <a:off x="5724525" y="5229225"/>
            <a:ext cx="3136900" cy="831850"/>
          </a:xfrm>
          <a:prstGeom prst="rect">
            <a:avLst/>
          </a:prstGeom>
        </p:spPr>
        <p:txBody>
          <a:bodyPr>
            <a:spAutoFit/>
          </a:bodyPr>
          <a:lstStyle/>
          <a:p>
            <a:pPr>
              <a:defRPr/>
            </a:pPr>
            <a:r>
              <a:rPr lang="zh-CN" altLang="en-US" sz="2400" dirty="0">
                <a:solidFill>
                  <a:srgbClr val="333333"/>
                </a:solidFill>
                <a:latin typeface="+mn-ea"/>
                <a:ea typeface="+mn-ea"/>
              </a:rPr>
              <a:t>这也是为什么比特币一火，显卡就涨价</a:t>
            </a:r>
            <a:r>
              <a:rPr lang="en-US" altLang="zh-CN" sz="2400" dirty="0">
                <a:solidFill>
                  <a:srgbClr val="333333"/>
                </a:solidFill>
                <a:latin typeface="+mn-ea"/>
                <a:ea typeface="+mn-ea"/>
              </a:rPr>
              <a:t>!</a:t>
            </a:r>
            <a:endParaRPr lang="zh-CN" altLang="en-US" sz="2400" dirty="0">
              <a:solidFill>
                <a:srgbClr val="333333"/>
              </a:solidFill>
              <a:latin typeface="+mn-ea"/>
              <a:ea typeface="+mn-ea"/>
            </a:endParaRPr>
          </a:p>
        </p:txBody>
      </p:sp>
      <p:pic>
        <p:nvPicPr>
          <p:cNvPr id="162822" name="Picture 7">
            <a:extLst>
              <a:ext uri="{FF2B5EF4-FFF2-40B4-BE49-F238E27FC236}">
                <a16:creationId xmlns:a16="http://schemas.microsoft.com/office/drawing/2014/main" id="{49F77587-556B-443B-9E99-16A9FF7199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157" y="3192563"/>
            <a:ext cx="3783012" cy="2837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3" name="矩形 2">
            <a:extLst>
              <a:ext uri="{FF2B5EF4-FFF2-40B4-BE49-F238E27FC236}">
                <a16:creationId xmlns:a16="http://schemas.microsoft.com/office/drawing/2014/main" id="{DC5A8374-A333-4ACA-8328-2E51B90356F2}"/>
              </a:ext>
            </a:extLst>
          </p:cNvPr>
          <p:cNvSpPr>
            <a:spLocks noChangeArrowheads="1"/>
          </p:cNvSpPr>
          <p:nvPr/>
        </p:nvSpPr>
        <p:spPr bwMode="auto">
          <a:xfrm>
            <a:off x="165100" y="6237288"/>
            <a:ext cx="5559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1800"/>
              <a:t>ASIC(Application Specific Integrated Circuit)</a:t>
            </a:r>
            <a:r>
              <a:rPr lang="zh-CN" altLang="en-US" sz="1800"/>
              <a:t>矿机</a:t>
            </a:r>
          </a:p>
        </p:txBody>
      </p:sp>
      <p:sp>
        <p:nvSpPr>
          <p:cNvPr id="8" name="TextBox 49">
            <a:extLst>
              <a:ext uri="{FF2B5EF4-FFF2-40B4-BE49-F238E27FC236}">
                <a16:creationId xmlns:a16="http://schemas.microsoft.com/office/drawing/2014/main" id="{4F8972B7-D303-43FC-8802-C47285EA6FE9}"/>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9" name="灯片编号占位符 11">
            <a:extLst>
              <a:ext uri="{FF2B5EF4-FFF2-40B4-BE49-F238E27FC236}">
                <a16:creationId xmlns:a16="http://schemas.microsoft.com/office/drawing/2014/main" id="{7927F9F3-84FC-46D5-8931-B2B713456C8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6E18BF03-5CE2-4A4F-9534-37271302327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926FFFA0-1356-4E41-A895-28C6CF7B9FCC}"/>
              </a:ext>
            </a:extLst>
          </p:cNvPr>
          <p:cNvSpPr/>
          <p:nvPr/>
        </p:nvSpPr>
        <p:spPr>
          <a:xfrm>
            <a:off x="1835150" y="1557338"/>
            <a:ext cx="5473700" cy="830262"/>
          </a:xfrm>
          <a:prstGeom prst="rect">
            <a:avLst/>
          </a:prstGeom>
        </p:spPr>
        <p:txBody>
          <a:bodyPr>
            <a:spAutoFit/>
          </a:bodyPr>
          <a:lstStyle/>
          <a:p>
            <a:pPr eaLnBrk="1" hangingPunct="1">
              <a:defRPr/>
            </a:pPr>
            <a:r>
              <a:rPr lang="zh-CN" altLang="en-US" sz="2400" dirty="0">
                <a:solidFill>
                  <a:srgbClr val="333333"/>
                </a:solidFill>
                <a:latin typeface="+mn-ea"/>
                <a:ea typeface="+mn-ea"/>
              </a:rPr>
              <a:t>一次记账结束之后，大家就又要开始新一轮的竞争了！</a:t>
            </a:r>
          </a:p>
        </p:txBody>
      </p:sp>
      <p:pic>
        <p:nvPicPr>
          <p:cNvPr id="163844" name="图片 5">
            <a:extLst>
              <a:ext uri="{FF2B5EF4-FFF2-40B4-BE49-F238E27FC236}">
                <a16:creationId xmlns:a16="http://schemas.microsoft.com/office/drawing/2014/main" id="{2ECC8E47-DF3B-48BC-BB73-4AE3973C24C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43325" y="2636838"/>
            <a:ext cx="1657350"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F52A7877-9225-4B8F-B7CE-E7BB2205AD5A}"/>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36B73547-7331-421C-8CA3-991E9F41CEF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122E6F6-7D4C-4FB1-8A9D-ED2BC363C69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1F96AD96-D4D0-438F-B014-D850F71C15C4}"/>
              </a:ext>
            </a:extLst>
          </p:cNvPr>
          <p:cNvSpPr/>
          <p:nvPr/>
        </p:nvSpPr>
        <p:spPr>
          <a:xfrm>
            <a:off x="1789113" y="1628775"/>
            <a:ext cx="5473700" cy="461963"/>
          </a:xfrm>
          <a:prstGeom prst="rect">
            <a:avLst/>
          </a:prstGeom>
        </p:spPr>
        <p:txBody>
          <a:bodyPr>
            <a:spAutoFit/>
          </a:bodyPr>
          <a:lstStyle/>
          <a:p>
            <a:pPr eaLnBrk="1" hangingPunct="1">
              <a:defRPr/>
            </a:pPr>
            <a:r>
              <a:rPr lang="zh-CN" altLang="en-US" sz="2400" dirty="0">
                <a:solidFill>
                  <a:srgbClr val="333333"/>
                </a:solidFill>
                <a:latin typeface="+mn-ea"/>
                <a:ea typeface="+mn-ea"/>
              </a:rPr>
              <a:t>最后，我们简单说说比特币为什么安全！</a:t>
            </a:r>
          </a:p>
        </p:txBody>
      </p:sp>
      <p:pic>
        <p:nvPicPr>
          <p:cNvPr id="164868" name="图片 3">
            <a:extLst>
              <a:ext uri="{FF2B5EF4-FFF2-40B4-BE49-F238E27FC236}">
                <a16:creationId xmlns:a16="http://schemas.microsoft.com/office/drawing/2014/main" id="{FACF1F66-846C-4D4A-9E09-3F7363035E3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30413" y="2690813"/>
            <a:ext cx="5349875" cy="309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90C8EAF2-F88B-40D3-BE41-C822D10EB95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8F6ECE5E-C3D4-4B03-9D5C-3477D21B433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E78D1AFC-E64D-477F-A776-0B1BFBFF241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 name="矩形 1">
            <a:extLst>
              <a:ext uri="{FF2B5EF4-FFF2-40B4-BE49-F238E27FC236}">
                <a16:creationId xmlns:a16="http://schemas.microsoft.com/office/drawing/2014/main" id="{E43B552C-CCD2-4F4E-A0A5-18DA0494D130}"/>
              </a:ext>
            </a:extLst>
          </p:cNvPr>
          <p:cNvSpPr/>
          <p:nvPr/>
        </p:nvSpPr>
        <p:spPr>
          <a:xfrm>
            <a:off x="503238" y="1989138"/>
            <a:ext cx="5473700" cy="3416300"/>
          </a:xfrm>
          <a:prstGeom prst="rect">
            <a:avLst/>
          </a:prstGeom>
        </p:spPr>
        <p:txBody>
          <a:bodyPr>
            <a:spAutoFit/>
          </a:bodyPr>
          <a:lstStyle/>
          <a:p>
            <a:pPr marL="457200" indent="-457200" eaLnBrk="1" hangingPunct="1">
              <a:buFontTx/>
              <a:buAutoNum type="arabicPeriod"/>
              <a:defRPr/>
            </a:pPr>
            <a:r>
              <a:rPr lang="zh-CN" altLang="en-US" sz="2400" dirty="0">
                <a:solidFill>
                  <a:srgbClr val="333333"/>
                </a:solidFill>
                <a:latin typeface="+mn-ea"/>
                <a:ea typeface="+mn-ea"/>
              </a:rPr>
              <a:t>首先，是我们的盖章机制，在密码学上叫做</a:t>
            </a:r>
            <a:r>
              <a:rPr lang="zh-CN" altLang="en-US" sz="2400" b="1" dirty="0">
                <a:solidFill>
                  <a:srgbClr val="FF0000"/>
                </a:solidFill>
                <a:latin typeface="+mn-ea"/>
                <a:ea typeface="+mn-ea"/>
              </a:rPr>
              <a:t>数字签名算法</a:t>
            </a:r>
            <a:r>
              <a:rPr lang="zh-CN" altLang="en-US" sz="2400" dirty="0">
                <a:solidFill>
                  <a:srgbClr val="333333"/>
                </a:solidFill>
                <a:latin typeface="+mn-ea"/>
                <a:ea typeface="+mn-ea"/>
              </a:rPr>
              <a:t>！即便是当下最优秀的计算机，也需要几百年才能破解。这个盖章机制能够证明汇款单确实是你本人签的！</a:t>
            </a:r>
            <a:endParaRPr lang="en-US" altLang="zh-CN" sz="2400" dirty="0">
              <a:solidFill>
                <a:srgbClr val="333333"/>
              </a:solidFill>
              <a:latin typeface="+mn-ea"/>
              <a:ea typeface="+mn-ea"/>
            </a:endParaRPr>
          </a:p>
          <a:p>
            <a:pPr marL="457200" indent="-457200" eaLnBrk="1" hangingPunct="1">
              <a:buFontTx/>
              <a:buAutoNum type="arabicPeriod"/>
              <a:defRPr/>
            </a:pPr>
            <a:r>
              <a:rPr lang="zh-CN" altLang="en-US" sz="2400" dirty="0">
                <a:solidFill>
                  <a:srgbClr val="333333"/>
                </a:solidFill>
                <a:latin typeface="+mn-ea"/>
                <a:ea typeface="+mn-ea"/>
              </a:rPr>
              <a:t>然后，我们的“每人一本账”的形式，能够确保账本安全，并且不被篡改</a:t>
            </a:r>
            <a:r>
              <a:rPr lang="en-US" altLang="zh-CN" sz="2400" dirty="0">
                <a:solidFill>
                  <a:srgbClr val="333333"/>
                </a:solidFill>
                <a:latin typeface="+mn-ea"/>
                <a:ea typeface="+mn-ea"/>
              </a:rPr>
              <a:t>(</a:t>
            </a:r>
            <a:r>
              <a:rPr lang="zh-CN" altLang="en-US" sz="2400" b="1" dirty="0">
                <a:solidFill>
                  <a:srgbClr val="FF0000"/>
                </a:solidFill>
                <a:latin typeface="+mn-ea"/>
                <a:ea typeface="+mn-ea"/>
              </a:rPr>
              <a:t>除非半数以上的村民都不干了，或者半数以上村民一起作假</a:t>
            </a:r>
            <a:r>
              <a:rPr lang="en-US" altLang="zh-CN" sz="2400" dirty="0">
                <a:solidFill>
                  <a:srgbClr val="333333"/>
                </a:solidFill>
                <a:latin typeface="+mn-ea"/>
                <a:ea typeface="+mn-ea"/>
              </a:rPr>
              <a:t>)</a:t>
            </a:r>
            <a:r>
              <a:rPr lang="zh-CN" altLang="en-US" sz="2400" dirty="0">
                <a:solidFill>
                  <a:srgbClr val="333333"/>
                </a:solidFill>
                <a:latin typeface="+mn-ea"/>
                <a:ea typeface="+mn-ea"/>
              </a:rPr>
              <a:t>。</a:t>
            </a:r>
            <a:endParaRPr lang="en-US" altLang="zh-CN" sz="2400" dirty="0">
              <a:solidFill>
                <a:srgbClr val="333333"/>
              </a:solidFill>
              <a:latin typeface="+mn-ea"/>
              <a:ea typeface="+mn-ea"/>
            </a:endParaRPr>
          </a:p>
        </p:txBody>
      </p:sp>
      <p:pic>
        <p:nvPicPr>
          <p:cNvPr id="165892" name="图片 2">
            <a:extLst>
              <a:ext uri="{FF2B5EF4-FFF2-40B4-BE49-F238E27FC236}">
                <a16:creationId xmlns:a16="http://schemas.microsoft.com/office/drawing/2014/main" id="{60B9AE6A-92B3-4773-8F45-79E3936CD49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80113" y="2708275"/>
            <a:ext cx="2808287"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10549725-A988-4336-8BEB-0393121B2DF0}"/>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FD1BDB45-D9DC-49F3-8B75-03A877313AD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E655CB93-A550-4458-80BF-BDA71273130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7" name="矩形 6">
            <a:extLst>
              <a:ext uri="{FF2B5EF4-FFF2-40B4-BE49-F238E27FC236}">
                <a16:creationId xmlns:a16="http://schemas.microsoft.com/office/drawing/2014/main" id="{0B54E5BF-3431-40D3-8ED5-2D3C6B583765}"/>
              </a:ext>
            </a:extLst>
          </p:cNvPr>
          <p:cNvSpPr/>
          <p:nvPr/>
        </p:nvSpPr>
        <p:spPr>
          <a:xfrm>
            <a:off x="2124075" y="1628775"/>
            <a:ext cx="5473700" cy="461963"/>
          </a:xfrm>
          <a:prstGeom prst="rect">
            <a:avLst/>
          </a:prstGeom>
        </p:spPr>
        <p:txBody>
          <a:bodyPr>
            <a:spAutoFit/>
          </a:bodyPr>
          <a:lstStyle/>
          <a:p>
            <a:pPr eaLnBrk="1" hangingPunct="1">
              <a:defRPr/>
            </a:pPr>
            <a:r>
              <a:rPr lang="zh-CN" altLang="en-US" sz="2400" dirty="0">
                <a:solidFill>
                  <a:srgbClr val="333333"/>
                </a:solidFill>
                <a:latin typeface="+mn-ea"/>
                <a:ea typeface="+mn-ea"/>
              </a:rPr>
              <a:t>接下来我们来一点更技术性的知识！</a:t>
            </a:r>
          </a:p>
        </p:txBody>
      </p:sp>
      <p:pic>
        <p:nvPicPr>
          <p:cNvPr id="166916" name="图片 3">
            <a:extLst>
              <a:ext uri="{FF2B5EF4-FFF2-40B4-BE49-F238E27FC236}">
                <a16:creationId xmlns:a16="http://schemas.microsoft.com/office/drawing/2014/main" id="{56B61209-EDC3-4F8E-A29F-D576826BDD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2678113"/>
            <a:ext cx="4608512"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67EF510A-447B-4AFB-9A71-C431F9C6E83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8" name="灯片编号占位符 11">
            <a:extLst>
              <a:ext uri="{FF2B5EF4-FFF2-40B4-BE49-F238E27FC236}">
                <a16:creationId xmlns:a16="http://schemas.microsoft.com/office/drawing/2014/main" id="{21355E66-19EA-402E-9ACA-310EFE215BE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06851660-45BB-4A14-BB53-B11E9BE40F0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68793B1A-0A68-41AB-B5CA-08FCE9B2B25D}"/>
              </a:ext>
            </a:extLst>
          </p:cNvPr>
          <p:cNvSpPr/>
          <p:nvPr/>
        </p:nvSpPr>
        <p:spPr>
          <a:xfrm>
            <a:off x="323850" y="2643188"/>
            <a:ext cx="3455988" cy="1570037"/>
          </a:xfrm>
          <a:prstGeom prst="rect">
            <a:avLst/>
          </a:prstGeom>
        </p:spPr>
        <p:txBody>
          <a:bodyPr>
            <a:spAutoFit/>
          </a:bodyPr>
          <a:lstStyle/>
          <a:p>
            <a:pPr eaLnBrk="1" hangingPunct="1">
              <a:defRPr/>
            </a:pPr>
            <a:r>
              <a:rPr lang="zh-CN" altLang="en-US" sz="2400" dirty="0">
                <a:solidFill>
                  <a:srgbClr val="333333"/>
                </a:solidFill>
                <a:latin typeface="+mn-ea"/>
                <a:ea typeface="+mn-ea"/>
              </a:rPr>
              <a:t>如果我们要验证某一比记在账本中的汇款单有没有被造假，我们应该怎么办呢？</a:t>
            </a:r>
          </a:p>
        </p:txBody>
      </p:sp>
      <p:pic>
        <p:nvPicPr>
          <p:cNvPr id="167940" name="图片 3">
            <a:extLst>
              <a:ext uri="{FF2B5EF4-FFF2-40B4-BE49-F238E27FC236}">
                <a16:creationId xmlns:a16="http://schemas.microsoft.com/office/drawing/2014/main" id="{EDAF321A-5FD4-4DF2-BDF7-2AB873483A25}"/>
              </a:ext>
            </a:extLst>
          </p:cNvPr>
          <p:cNvPicPr>
            <a:picLocks noChangeAspect="1"/>
          </p:cNvPicPr>
          <p:nvPr/>
        </p:nvPicPr>
        <p:blipFill>
          <a:blip r:embed="rId2">
            <a:extLst>
              <a:ext uri="{28A0092B-C50C-407E-A947-70E740481C1C}">
                <a14:useLocalDpi xmlns:a14="http://schemas.microsoft.com/office/drawing/2010/main" val="0"/>
              </a:ext>
            </a:extLst>
          </a:blip>
          <a:srcRect t="2869"/>
          <a:stretch>
            <a:fillRect/>
          </a:stretch>
        </p:blipFill>
        <p:spPr bwMode="auto">
          <a:xfrm>
            <a:off x="4568825" y="2060575"/>
            <a:ext cx="4368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41" name="图片 15">
            <a:extLst>
              <a:ext uri="{FF2B5EF4-FFF2-40B4-BE49-F238E27FC236}">
                <a16:creationId xmlns:a16="http://schemas.microsoft.com/office/drawing/2014/main" id="{8FB28C75-E3D2-4CEB-AFA0-440351EF13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2188" y="4416425"/>
            <a:ext cx="1990725"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a:extLst>
              <a:ext uri="{FF2B5EF4-FFF2-40B4-BE49-F238E27FC236}">
                <a16:creationId xmlns:a16="http://schemas.microsoft.com/office/drawing/2014/main" id="{73022DE3-220A-4B50-830A-68EB866F4105}"/>
              </a:ext>
            </a:extLst>
          </p:cNvPr>
          <p:cNvSpPr txBox="1"/>
          <p:nvPr/>
        </p:nvSpPr>
        <p:spPr>
          <a:xfrm>
            <a:off x="5251450" y="4713288"/>
            <a:ext cx="1371600" cy="431800"/>
          </a:xfrm>
          <a:prstGeom prst="rect">
            <a:avLst/>
          </a:prstGeom>
          <a:noFill/>
        </p:spPr>
        <p:txBody>
          <a:bodyPr>
            <a:spAutoFit/>
          </a:bodyPr>
          <a:lstStyle/>
          <a:p>
            <a:pPr>
              <a:defRPr/>
            </a:pPr>
            <a:r>
              <a:rPr lang="zh-CN" altLang="en-US" sz="2200" dirty="0">
                <a:latin typeface="+mn-ea"/>
                <a:ea typeface="+mn-ea"/>
              </a:rPr>
              <a:t>汇款单</a:t>
            </a:r>
          </a:p>
        </p:txBody>
      </p:sp>
      <p:sp>
        <p:nvSpPr>
          <p:cNvPr id="12" name="文本框 11">
            <a:extLst>
              <a:ext uri="{FF2B5EF4-FFF2-40B4-BE49-F238E27FC236}">
                <a16:creationId xmlns:a16="http://schemas.microsoft.com/office/drawing/2014/main" id="{F2A3F389-115C-433C-9ED7-A10BF0ADE7B3}"/>
              </a:ext>
            </a:extLst>
          </p:cNvPr>
          <p:cNvSpPr txBox="1"/>
          <p:nvPr/>
        </p:nvSpPr>
        <p:spPr>
          <a:xfrm>
            <a:off x="5254625" y="5195888"/>
            <a:ext cx="1371600" cy="431800"/>
          </a:xfrm>
          <a:prstGeom prst="rect">
            <a:avLst/>
          </a:prstGeom>
          <a:noFill/>
        </p:spPr>
        <p:txBody>
          <a:bodyPr>
            <a:spAutoFit/>
          </a:bodyPr>
          <a:lstStyle/>
          <a:p>
            <a:pPr>
              <a:defRPr/>
            </a:pPr>
            <a:r>
              <a:rPr lang="zh-CN" altLang="en-US" sz="2200" dirty="0">
                <a:latin typeface="+mn-ea"/>
                <a:ea typeface="+mn-ea"/>
              </a:rPr>
              <a:t>汇款单</a:t>
            </a:r>
          </a:p>
        </p:txBody>
      </p:sp>
      <p:pic>
        <p:nvPicPr>
          <p:cNvPr id="167944" name="图片 18">
            <a:extLst>
              <a:ext uri="{FF2B5EF4-FFF2-40B4-BE49-F238E27FC236}">
                <a16:creationId xmlns:a16="http://schemas.microsoft.com/office/drawing/2014/main" id="{F6D3ADD3-E604-4DD2-977C-2AF1320864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46900" y="4386263"/>
            <a:ext cx="199072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
            <a:extLst>
              <a:ext uri="{FF2B5EF4-FFF2-40B4-BE49-F238E27FC236}">
                <a16:creationId xmlns:a16="http://schemas.microsoft.com/office/drawing/2014/main" id="{4C200AC8-BB3E-47E1-ABD5-FBEACF45CC9F}"/>
              </a:ext>
            </a:extLst>
          </p:cNvPr>
          <p:cNvSpPr txBox="1"/>
          <p:nvPr/>
        </p:nvSpPr>
        <p:spPr>
          <a:xfrm>
            <a:off x="7394575" y="4713288"/>
            <a:ext cx="1371600" cy="431800"/>
          </a:xfrm>
          <a:prstGeom prst="rect">
            <a:avLst/>
          </a:prstGeom>
          <a:noFill/>
        </p:spPr>
        <p:txBody>
          <a:bodyPr>
            <a:spAutoFit/>
          </a:bodyPr>
          <a:lstStyle/>
          <a:p>
            <a:pPr>
              <a:defRPr/>
            </a:pPr>
            <a:r>
              <a:rPr lang="zh-CN" altLang="en-US" sz="2200" dirty="0">
                <a:latin typeface="+mn-ea"/>
                <a:ea typeface="+mn-ea"/>
              </a:rPr>
              <a:t>汇款单</a:t>
            </a:r>
          </a:p>
        </p:txBody>
      </p:sp>
      <p:sp>
        <p:nvSpPr>
          <p:cNvPr id="15" name="文本框 14">
            <a:extLst>
              <a:ext uri="{FF2B5EF4-FFF2-40B4-BE49-F238E27FC236}">
                <a16:creationId xmlns:a16="http://schemas.microsoft.com/office/drawing/2014/main" id="{A1C1CB1B-7389-4AD7-8FC3-2A8B64C4C47A}"/>
              </a:ext>
            </a:extLst>
          </p:cNvPr>
          <p:cNvSpPr txBox="1"/>
          <p:nvPr/>
        </p:nvSpPr>
        <p:spPr>
          <a:xfrm>
            <a:off x="7394575" y="5194300"/>
            <a:ext cx="1371600" cy="431800"/>
          </a:xfrm>
          <a:prstGeom prst="rect">
            <a:avLst/>
          </a:prstGeom>
          <a:noFill/>
        </p:spPr>
        <p:txBody>
          <a:bodyPr>
            <a:spAutoFit/>
          </a:bodyPr>
          <a:lstStyle/>
          <a:p>
            <a:pPr>
              <a:defRPr/>
            </a:pPr>
            <a:r>
              <a:rPr lang="zh-CN" altLang="en-US" sz="2200" dirty="0">
                <a:latin typeface="+mn-ea"/>
                <a:ea typeface="+mn-ea"/>
              </a:rPr>
              <a:t>汇款单</a:t>
            </a:r>
          </a:p>
        </p:txBody>
      </p:sp>
      <p:sp>
        <p:nvSpPr>
          <p:cNvPr id="13" name="TextBox 49">
            <a:extLst>
              <a:ext uri="{FF2B5EF4-FFF2-40B4-BE49-F238E27FC236}">
                <a16:creationId xmlns:a16="http://schemas.microsoft.com/office/drawing/2014/main" id="{E5AEF785-3A85-499B-9E37-0D85AB48342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16" name="灯片编号占位符 11">
            <a:extLst>
              <a:ext uri="{FF2B5EF4-FFF2-40B4-BE49-F238E27FC236}">
                <a16:creationId xmlns:a16="http://schemas.microsoft.com/office/drawing/2014/main" id="{D4D910BD-4898-4D56-A863-7A97CE50EBE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42D58B2-0D47-493E-81AA-A07F5898CDB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DCAAAF36-E463-4C04-A72C-8178C1DD9EEC}"/>
              </a:ext>
            </a:extLst>
          </p:cNvPr>
          <p:cNvSpPr/>
          <p:nvPr/>
        </p:nvSpPr>
        <p:spPr>
          <a:xfrm>
            <a:off x="323850" y="2947988"/>
            <a:ext cx="4103688" cy="1570037"/>
          </a:xfrm>
          <a:prstGeom prst="rect">
            <a:avLst/>
          </a:prstGeom>
        </p:spPr>
        <p:txBody>
          <a:bodyPr>
            <a:spAutoFit/>
          </a:bodyPr>
          <a:lstStyle/>
          <a:p>
            <a:pPr algn="just" eaLnBrk="1" hangingPunct="1">
              <a:defRPr/>
            </a:pPr>
            <a:r>
              <a:rPr lang="zh-CN" altLang="en-US" sz="2400" dirty="0">
                <a:solidFill>
                  <a:srgbClr val="333333"/>
                </a:solidFill>
                <a:latin typeface="+mn-ea"/>
                <a:ea typeface="+mn-ea"/>
              </a:rPr>
              <a:t>一般的想法，就是多找几个人的账本，然后大家找出要验证的汇款单</a:t>
            </a:r>
            <a:r>
              <a:rPr lang="en-US" altLang="zh-CN" sz="2400" dirty="0">
                <a:solidFill>
                  <a:srgbClr val="333333"/>
                </a:solidFill>
                <a:latin typeface="+mn-ea"/>
                <a:ea typeface="+mn-ea"/>
              </a:rPr>
              <a:t>(O(n))</a:t>
            </a:r>
            <a:r>
              <a:rPr lang="zh-CN" altLang="en-US" sz="2400" dirty="0">
                <a:solidFill>
                  <a:srgbClr val="333333"/>
                </a:solidFill>
                <a:latin typeface="+mn-ea"/>
                <a:ea typeface="+mn-ea"/>
              </a:rPr>
              <a:t>，当面对质，但是这样真的高效吗？</a:t>
            </a:r>
          </a:p>
        </p:txBody>
      </p:sp>
      <p:pic>
        <p:nvPicPr>
          <p:cNvPr id="168964" name="图片 1">
            <a:extLst>
              <a:ext uri="{FF2B5EF4-FFF2-40B4-BE49-F238E27FC236}">
                <a16:creationId xmlns:a16="http://schemas.microsoft.com/office/drawing/2014/main" id="{09EEEB77-E2C8-43DD-A83D-B5F820B4E3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1628775"/>
            <a:ext cx="3609975" cy="38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12434C40-1A97-4152-9C5C-C11E3F587E9A}"/>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D4A6D2C7-772A-40FB-AD54-F94C90BEF85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BF469F2B-2967-4D10-9C86-E5F5C08CE26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84B2847E-EE10-4757-A369-A5D3386D1F8C}"/>
              </a:ext>
            </a:extLst>
          </p:cNvPr>
          <p:cNvSpPr/>
          <p:nvPr/>
        </p:nvSpPr>
        <p:spPr>
          <a:xfrm>
            <a:off x="5580063" y="2624138"/>
            <a:ext cx="3527425" cy="2676525"/>
          </a:xfrm>
          <a:prstGeom prst="rect">
            <a:avLst/>
          </a:prstGeom>
        </p:spPr>
        <p:txBody>
          <a:bodyPr>
            <a:spAutoFit/>
          </a:bodyPr>
          <a:lstStyle/>
          <a:p>
            <a:pPr marL="180000" indent="-180000" algn="just" eaLnBrk="1" hangingPunct="1">
              <a:buFont typeface="Arial" panose="020B0604020202020204" pitchFamily="34" charset="0"/>
              <a:buChar char="•"/>
              <a:defRPr/>
            </a:pPr>
            <a:r>
              <a:rPr lang="zh-CN" altLang="en-US" sz="2400" dirty="0">
                <a:solidFill>
                  <a:srgbClr val="333333"/>
                </a:solidFill>
                <a:latin typeface="+mn-ea"/>
                <a:ea typeface="+mn-ea"/>
              </a:rPr>
              <a:t>所以比特币引入了</a:t>
            </a:r>
            <a:r>
              <a:rPr lang="en-US" altLang="zh-CN" sz="2400" dirty="0">
                <a:solidFill>
                  <a:srgbClr val="333333"/>
                </a:solidFill>
                <a:latin typeface="+mn-ea"/>
                <a:ea typeface="+mn-ea"/>
              </a:rPr>
              <a:t>merkle</a:t>
            </a:r>
            <a:r>
              <a:rPr lang="zh-CN" altLang="en-US" sz="2400" dirty="0">
                <a:solidFill>
                  <a:srgbClr val="333333"/>
                </a:solidFill>
                <a:latin typeface="+mn-ea"/>
                <a:ea typeface="+mn-ea"/>
              </a:rPr>
              <a:t>树，它是比特币实际使用的存储方式。</a:t>
            </a:r>
            <a:endParaRPr lang="en-US" altLang="zh-CN" sz="2400" dirty="0">
              <a:solidFill>
                <a:srgbClr val="333333"/>
              </a:solidFill>
              <a:latin typeface="+mn-ea"/>
              <a:ea typeface="+mn-ea"/>
            </a:endParaRPr>
          </a:p>
          <a:p>
            <a:pPr marL="180000" indent="-180000" algn="just" eaLnBrk="1" hangingPunct="1">
              <a:buFont typeface="Arial" panose="020B0604020202020204" pitchFamily="34" charset="0"/>
              <a:buChar char="•"/>
              <a:defRPr/>
            </a:pPr>
            <a:r>
              <a:rPr lang="zh-CN" altLang="en-US" sz="2400" dirty="0">
                <a:solidFill>
                  <a:srgbClr val="333333"/>
                </a:solidFill>
                <a:latin typeface="+mn-ea"/>
                <a:ea typeface="+mn-ea"/>
              </a:rPr>
              <a:t>在树形结构中，每个节点之间会存在父</a:t>
            </a:r>
            <a:r>
              <a:rPr lang="en-US" altLang="zh-CN" sz="2400" dirty="0">
                <a:solidFill>
                  <a:srgbClr val="333333"/>
                </a:solidFill>
                <a:latin typeface="+mn-ea"/>
                <a:ea typeface="+mn-ea"/>
              </a:rPr>
              <a:t>-</a:t>
            </a:r>
            <a:r>
              <a:rPr lang="zh-CN" altLang="en-US" sz="2400" dirty="0">
                <a:solidFill>
                  <a:srgbClr val="333333"/>
                </a:solidFill>
                <a:latin typeface="+mn-ea"/>
                <a:ea typeface="+mn-ea"/>
              </a:rPr>
              <a:t>子关系</a:t>
            </a:r>
            <a:r>
              <a:rPr lang="en-US" altLang="zh-CN" sz="2400" dirty="0">
                <a:solidFill>
                  <a:srgbClr val="333333"/>
                </a:solidFill>
                <a:latin typeface="+mn-ea"/>
                <a:ea typeface="+mn-ea"/>
              </a:rPr>
              <a:t>(</a:t>
            </a:r>
            <a:r>
              <a:rPr lang="zh-CN" altLang="en-US" sz="2400" dirty="0">
                <a:solidFill>
                  <a:srgbClr val="333333"/>
                </a:solidFill>
                <a:latin typeface="+mn-ea"/>
                <a:ea typeface="+mn-ea"/>
              </a:rPr>
              <a:t>箭头</a:t>
            </a:r>
            <a:r>
              <a:rPr lang="en-US" altLang="zh-CN" sz="2400" dirty="0">
                <a:solidFill>
                  <a:srgbClr val="333333"/>
                </a:solidFill>
                <a:latin typeface="+mn-ea"/>
                <a:ea typeface="+mn-ea"/>
              </a:rPr>
              <a:t>)</a:t>
            </a:r>
            <a:r>
              <a:rPr lang="zh-CN" altLang="en-US" sz="2400" dirty="0">
                <a:solidFill>
                  <a:srgbClr val="333333"/>
                </a:solidFill>
                <a:latin typeface="+mn-ea"/>
                <a:ea typeface="+mn-ea"/>
              </a:rPr>
              <a:t>，循着关系去搜索十分快速。</a:t>
            </a:r>
          </a:p>
        </p:txBody>
      </p:sp>
      <p:pic>
        <p:nvPicPr>
          <p:cNvPr id="169988" name="图片 9">
            <a:extLst>
              <a:ext uri="{FF2B5EF4-FFF2-40B4-BE49-F238E27FC236}">
                <a16:creationId xmlns:a16="http://schemas.microsoft.com/office/drawing/2014/main" id="{4269D602-4791-4593-B988-13F1C1FE3DE1}"/>
              </a:ext>
            </a:extLst>
          </p:cNvPr>
          <p:cNvPicPr>
            <a:picLocks noChangeAspect="1"/>
          </p:cNvPicPr>
          <p:nvPr/>
        </p:nvPicPr>
        <p:blipFill>
          <a:blip r:embed="rId2">
            <a:extLst>
              <a:ext uri="{28A0092B-C50C-407E-A947-70E740481C1C}">
                <a14:useLocalDpi xmlns:a14="http://schemas.microsoft.com/office/drawing/2010/main" val="0"/>
              </a:ext>
            </a:extLst>
          </a:blip>
          <a:srcRect r="3151"/>
          <a:stretch>
            <a:fillRect/>
          </a:stretch>
        </p:blipFill>
        <p:spPr bwMode="auto">
          <a:xfrm>
            <a:off x="107950" y="2205038"/>
            <a:ext cx="5543550" cy="315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02E1CA7B-A8B5-4F56-9A69-D36FAB45F62A}"/>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F00495DC-D98B-46DA-883E-591CEBF57A9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932E7097-5A22-49E1-99F0-949BB95C6A0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B09AEA7C-A7A4-4124-87C9-3FFE54FB5EE9}"/>
              </a:ext>
            </a:extLst>
          </p:cNvPr>
          <p:cNvSpPr/>
          <p:nvPr/>
        </p:nvSpPr>
        <p:spPr>
          <a:xfrm>
            <a:off x="5861050" y="2952750"/>
            <a:ext cx="3081338" cy="830263"/>
          </a:xfrm>
          <a:prstGeom prst="rect">
            <a:avLst/>
          </a:prstGeom>
        </p:spPr>
        <p:txBody>
          <a:bodyPr>
            <a:spAutoFit/>
          </a:bodyPr>
          <a:lstStyle/>
          <a:p>
            <a:pPr eaLnBrk="1" hangingPunct="1">
              <a:defRPr/>
            </a:pPr>
            <a:r>
              <a:rPr lang="zh-CN" altLang="en-US" sz="2400" dirty="0">
                <a:solidFill>
                  <a:srgbClr val="333333"/>
                </a:solidFill>
                <a:latin typeface="+mn-ea"/>
                <a:ea typeface="+mn-ea"/>
              </a:rPr>
              <a:t>底下的每一份交易都是一张汇款单。</a:t>
            </a:r>
          </a:p>
        </p:txBody>
      </p:sp>
      <p:pic>
        <p:nvPicPr>
          <p:cNvPr id="171012" name="图片 9">
            <a:extLst>
              <a:ext uri="{FF2B5EF4-FFF2-40B4-BE49-F238E27FC236}">
                <a16:creationId xmlns:a16="http://schemas.microsoft.com/office/drawing/2014/main" id="{735EA8CB-B2EB-4E1D-AFF8-68EFF6B624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205038"/>
            <a:ext cx="5724525" cy="315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3343F5DD-DAB3-4A2E-B32F-DFD2367EC3DD}"/>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EBF49DF2-6DEB-4085-8307-561D4146773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2A2623C2-4D7E-4010-B17C-DFC63B86A51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A81C7D11-CDE7-485B-BEC0-02EB43974081}"/>
              </a:ext>
            </a:extLst>
          </p:cNvPr>
          <p:cNvSpPr/>
          <p:nvPr/>
        </p:nvSpPr>
        <p:spPr>
          <a:xfrm>
            <a:off x="5861050" y="2952750"/>
            <a:ext cx="3081338" cy="1200150"/>
          </a:xfrm>
          <a:prstGeom prst="rect">
            <a:avLst/>
          </a:prstGeom>
        </p:spPr>
        <p:txBody>
          <a:bodyPr>
            <a:spAutoFit/>
          </a:bodyPr>
          <a:lstStyle/>
          <a:p>
            <a:pPr algn="just" eaLnBrk="1" hangingPunct="1">
              <a:defRPr/>
            </a:pPr>
            <a:r>
              <a:rPr lang="zh-CN" altLang="en-US" sz="2400" dirty="0">
                <a:solidFill>
                  <a:srgbClr val="333333"/>
                </a:solidFill>
                <a:latin typeface="+mn-ea"/>
                <a:ea typeface="+mn-ea"/>
              </a:rPr>
              <a:t>每一份</a:t>
            </a:r>
            <a:r>
              <a:rPr lang="en-US" altLang="zh-CN" sz="2400" dirty="0">
                <a:solidFill>
                  <a:srgbClr val="333333"/>
                </a:solidFill>
                <a:latin typeface="+mn-ea"/>
                <a:ea typeface="+mn-ea"/>
              </a:rPr>
              <a:t>Hash{</a:t>
            </a:r>
            <a:r>
              <a:rPr lang="zh-CN" altLang="en-US" sz="2400" dirty="0">
                <a:solidFill>
                  <a:srgbClr val="333333"/>
                </a:solidFill>
                <a:latin typeface="+mn-ea"/>
                <a:ea typeface="+mn-ea"/>
              </a:rPr>
              <a:t>数字</a:t>
            </a:r>
            <a:r>
              <a:rPr lang="en-US" altLang="zh-CN" sz="2400" dirty="0">
                <a:solidFill>
                  <a:srgbClr val="333333"/>
                </a:solidFill>
                <a:latin typeface="+mn-ea"/>
                <a:ea typeface="+mn-ea"/>
              </a:rPr>
              <a:t>}</a:t>
            </a:r>
            <a:r>
              <a:rPr lang="zh-CN" altLang="en-US" sz="2400" dirty="0">
                <a:solidFill>
                  <a:srgbClr val="333333"/>
                </a:solidFill>
                <a:latin typeface="+mn-ea"/>
                <a:ea typeface="+mn-ea"/>
              </a:rPr>
              <a:t>，都是对下一个节点使用哈希算法的结果。</a:t>
            </a:r>
          </a:p>
        </p:txBody>
      </p:sp>
      <p:pic>
        <p:nvPicPr>
          <p:cNvPr id="172036" name="图片 9">
            <a:extLst>
              <a:ext uri="{FF2B5EF4-FFF2-40B4-BE49-F238E27FC236}">
                <a16:creationId xmlns:a16="http://schemas.microsoft.com/office/drawing/2014/main" id="{DE949C7C-6842-462A-867A-0106DA02FF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205038"/>
            <a:ext cx="5724525" cy="315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D1713F3D-5306-499D-8021-57A0DC1A5A20}"/>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1400B456-D81E-4BCE-A9B0-A6F0C71E2D2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C2B464A-04E1-4D73-AB26-5BA0F2FD28B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pic>
        <p:nvPicPr>
          <p:cNvPr id="173059" name="图片 1">
            <a:extLst>
              <a:ext uri="{FF2B5EF4-FFF2-40B4-BE49-F238E27FC236}">
                <a16:creationId xmlns:a16="http://schemas.microsoft.com/office/drawing/2014/main" id="{27B52A8D-48C1-4B0E-BE28-1B5F9CF23D8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188" y="3209925"/>
            <a:ext cx="7777162"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792C908-70B9-489D-8712-48F5E4F59AF5}"/>
              </a:ext>
            </a:extLst>
          </p:cNvPr>
          <p:cNvSpPr/>
          <p:nvPr/>
        </p:nvSpPr>
        <p:spPr>
          <a:xfrm>
            <a:off x="834999" y="1648813"/>
            <a:ext cx="7561262" cy="1570037"/>
          </a:xfrm>
          <a:prstGeom prst="rect">
            <a:avLst/>
          </a:prstGeom>
        </p:spPr>
        <p:txBody>
          <a:bodyPr>
            <a:spAutoFit/>
          </a:bodyPr>
          <a:lstStyle/>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什么是哈希算法？对于每一串不同的字符，它都会以类似于随机的方式输出一串绝不重复的随机数。</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如果把输入当成人来看，那么哈希的结果就想是人的指纹，能够代表身份且不会重复！</a:t>
            </a:r>
          </a:p>
        </p:txBody>
      </p:sp>
      <p:sp>
        <p:nvSpPr>
          <p:cNvPr id="5" name="TextBox 49">
            <a:extLst>
              <a:ext uri="{FF2B5EF4-FFF2-40B4-BE49-F238E27FC236}">
                <a16:creationId xmlns:a16="http://schemas.microsoft.com/office/drawing/2014/main" id="{CECB1926-0ECD-4894-9EED-91D93A0B709B}"/>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D1B8DA9B-09F3-4910-980D-2C66997D55E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0267F82D-4DFC-4B76-8B55-D36E9CC0AFA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F4B836E2-4B0F-4FA8-B230-C265F732F0DD}"/>
              </a:ext>
            </a:extLst>
          </p:cNvPr>
          <p:cNvSpPr/>
          <p:nvPr/>
        </p:nvSpPr>
        <p:spPr>
          <a:xfrm>
            <a:off x="5861050" y="3024188"/>
            <a:ext cx="3081338" cy="1570037"/>
          </a:xfrm>
          <a:prstGeom prst="rect">
            <a:avLst/>
          </a:prstGeom>
        </p:spPr>
        <p:txBody>
          <a:bodyPr>
            <a:spAutoFit/>
          </a:bodyPr>
          <a:lstStyle/>
          <a:p>
            <a:pPr eaLnBrk="1" hangingPunct="1">
              <a:defRPr/>
            </a:pPr>
            <a:r>
              <a:rPr lang="en-US" altLang="zh-CN" sz="2400" dirty="0">
                <a:solidFill>
                  <a:srgbClr val="333333"/>
                </a:solidFill>
                <a:latin typeface="+mn-ea"/>
                <a:ea typeface="+mn-ea"/>
              </a:rPr>
              <a:t>Merkle</a:t>
            </a:r>
            <a:r>
              <a:rPr lang="zh-CN" altLang="en-US" sz="2400" dirty="0">
                <a:solidFill>
                  <a:srgbClr val="333333"/>
                </a:solidFill>
                <a:latin typeface="+mn-ea"/>
                <a:ea typeface="+mn-ea"/>
              </a:rPr>
              <a:t>树就是这样层层哈希上来，最后会聚集到一个点上来，这个点叫做</a:t>
            </a:r>
            <a:r>
              <a:rPr lang="en-US" altLang="zh-CN" sz="2400" dirty="0">
                <a:solidFill>
                  <a:srgbClr val="333333"/>
                </a:solidFill>
                <a:latin typeface="+mn-ea"/>
                <a:ea typeface="+mn-ea"/>
              </a:rPr>
              <a:t>merkle</a:t>
            </a:r>
            <a:r>
              <a:rPr lang="zh-CN" altLang="en-US" sz="2400" dirty="0">
                <a:solidFill>
                  <a:srgbClr val="333333"/>
                </a:solidFill>
                <a:latin typeface="+mn-ea"/>
                <a:ea typeface="+mn-ea"/>
              </a:rPr>
              <a:t>根。</a:t>
            </a:r>
          </a:p>
        </p:txBody>
      </p:sp>
      <p:pic>
        <p:nvPicPr>
          <p:cNvPr id="174084" name="图片 9">
            <a:extLst>
              <a:ext uri="{FF2B5EF4-FFF2-40B4-BE49-F238E27FC236}">
                <a16:creationId xmlns:a16="http://schemas.microsoft.com/office/drawing/2014/main" id="{07CD74CA-E743-4F17-A1CF-915BDB650B2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420938"/>
            <a:ext cx="5724525" cy="315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5" name="文本框 3">
            <a:extLst>
              <a:ext uri="{FF2B5EF4-FFF2-40B4-BE49-F238E27FC236}">
                <a16:creationId xmlns:a16="http://schemas.microsoft.com/office/drawing/2014/main" id="{8A1A9F01-60E5-41B5-9ED1-1BC8F6927E3E}"/>
              </a:ext>
            </a:extLst>
          </p:cNvPr>
          <p:cNvSpPr txBox="1">
            <a:spLocks noChangeArrowheads="1"/>
          </p:cNvSpPr>
          <p:nvPr/>
        </p:nvSpPr>
        <p:spPr bwMode="auto">
          <a:xfrm>
            <a:off x="2339975" y="2051050"/>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1800">
                <a:latin typeface="Arial" panose="020B0604020202020204" pitchFamily="34" charset="0"/>
                <a:ea typeface="宋体" panose="02010600030101010101" pitchFamily="2" charset="-122"/>
              </a:rPr>
              <a:t>Merkle</a:t>
            </a:r>
            <a:r>
              <a:rPr lang="zh-CN" altLang="en-US" sz="1800">
                <a:latin typeface="Arial" panose="020B0604020202020204" pitchFamily="34" charset="0"/>
                <a:ea typeface="宋体" panose="02010600030101010101" pitchFamily="2" charset="-122"/>
              </a:rPr>
              <a:t>根</a:t>
            </a:r>
          </a:p>
        </p:txBody>
      </p:sp>
      <p:sp>
        <p:nvSpPr>
          <p:cNvPr id="7" name="TextBox 49">
            <a:extLst>
              <a:ext uri="{FF2B5EF4-FFF2-40B4-BE49-F238E27FC236}">
                <a16:creationId xmlns:a16="http://schemas.microsoft.com/office/drawing/2014/main" id="{AA7023FA-8C86-4900-9398-4D377652B3EF}"/>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8" name="灯片编号占位符 11">
            <a:extLst>
              <a:ext uri="{FF2B5EF4-FFF2-40B4-BE49-F238E27FC236}">
                <a16:creationId xmlns:a16="http://schemas.microsoft.com/office/drawing/2014/main" id="{7A11D042-A887-4DBC-AC59-CCC361614F8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99745606-B3E3-4A67-AF9D-5131A17AE8B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06965BEA-DFCB-4B86-AE50-5A5F81F7C310}"/>
              </a:ext>
            </a:extLst>
          </p:cNvPr>
          <p:cNvSpPr/>
          <p:nvPr/>
        </p:nvSpPr>
        <p:spPr>
          <a:xfrm>
            <a:off x="395287" y="1749770"/>
            <a:ext cx="8353425" cy="461963"/>
          </a:xfrm>
          <a:prstGeom prst="rect">
            <a:avLst/>
          </a:prstGeom>
        </p:spPr>
        <p:txBody>
          <a:bodyPr>
            <a:spAutoFit/>
          </a:bodyPr>
          <a:lstStyle/>
          <a:p>
            <a:pPr eaLnBrk="1" hangingPunct="1">
              <a:defRPr/>
            </a:pPr>
            <a:r>
              <a:rPr lang="zh-CN" altLang="en-US" sz="2400" dirty="0">
                <a:solidFill>
                  <a:srgbClr val="333333"/>
                </a:solidFill>
                <a:latin typeface="+mn-ea"/>
                <a:ea typeface="+mn-ea"/>
              </a:rPr>
              <a:t>通过使用</a:t>
            </a:r>
            <a:r>
              <a:rPr lang="en-US" altLang="zh-CN" sz="2400" dirty="0">
                <a:solidFill>
                  <a:srgbClr val="333333"/>
                </a:solidFill>
                <a:latin typeface="+mn-ea"/>
                <a:ea typeface="+mn-ea"/>
              </a:rPr>
              <a:t>merkle</a:t>
            </a:r>
            <a:r>
              <a:rPr lang="zh-CN" altLang="en-US" sz="2400" dirty="0">
                <a:solidFill>
                  <a:srgbClr val="333333"/>
                </a:solidFill>
                <a:latin typeface="+mn-ea"/>
                <a:ea typeface="+mn-ea"/>
              </a:rPr>
              <a:t>树的结构，我们把区块分成</a:t>
            </a:r>
            <a:r>
              <a:rPr lang="zh-CN" altLang="en-US" sz="2400" b="1" dirty="0">
                <a:solidFill>
                  <a:srgbClr val="FF0000"/>
                </a:solidFill>
                <a:latin typeface="+mn-ea"/>
                <a:ea typeface="+mn-ea"/>
              </a:rPr>
              <a:t>区块头</a:t>
            </a:r>
            <a:r>
              <a:rPr lang="zh-CN" altLang="en-US" sz="2400" dirty="0">
                <a:solidFill>
                  <a:srgbClr val="333333"/>
                </a:solidFill>
                <a:latin typeface="+mn-ea"/>
                <a:ea typeface="+mn-ea"/>
              </a:rPr>
              <a:t>和</a:t>
            </a:r>
            <a:r>
              <a:rPr lang="zh-CN" altLang="en-US" sz="2400" b="1" dirty="0">
                <a:solidFill>
                  <a:srgbClr val="FF0000"/>
                </a:solidFill>
                <a:latin typeface="+mn-ea"/>
                <a:ea typeface="+mn-ea"/>
              </a:rPr>
              <a:t>区块体</a:t>
            </a:r>
          </a:p>
        </p:txBody>
      </p:sp>
      <p:pic>
        <p:nvPicPr>
          <p:cNvPr id="178180" name="图片 2">
            <a:extLst>
              <a:ext uri="{FF2B5EF4-FFF2-40B4-BE49-F238E27FC236}">
                <a16:creationId xmlns:a16="http://schemas.microsoft.com/office/drawing/2014/main" id="{DE27EBEB-17D9-4F3B-973E-2651598EBC63}"/>
              </a:ext>
            </a:extLst>
          </p:cNvPr>
          <p:cNvPicPr>
            <a:picLocks noChangeAspect="1"/>
          </p:cNvPicPr>
          <p:nvPr/>
        </p:nvPicPr>
        <p:blipFill>
          <a:blip r:embed="rId2">
            <a:extLst>
              <a:ext uri="{28A0092B-C50C-407E-A947-70E740481C1C}">
                <a14:useLocalDpi xmlns:a14="http://schemas.microsoft.com/office/drawing/2010/main" val="0"/>
              </a:ext>
            </a:extLst>
          </a:blip>
          <a:srcRect t="1643" b="4768"/>
          <a:stretch>
            <a:fillRect/>
          </a:stretch>
        </p:blipFill>
        <p:spPr bwMode="auto">
          <a:xfrm>
            <a:off x="251520" y="2636912"/>
            <a:ext cx="7300937" cy="397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圆角 1">
            <a:extLst>
              <a:ext uri="{FF2B5EF4-FFF2-40B4-BE49-F238E27FC236}">
                <a16:creationId xmlns:a16="http://schemas.microsoft.com/office/drawing/2014/main" id="{544B7A68-A7A5-49EA-89A0-C95E86A7AD0D}"/>
              </a:ext>
            </a:extLst>
          </p:cNvPr>
          <p:cNvSpPr/>
          <p:nvPr/>
        </p:nvSpPr>
        <p:spPr>
          <a:xfrm>
            <a:off x="6876256" y="2420888"/>
            <a:ext cx="1008112" cy="1152128"/>
          </a:xfrm>
          <a:prstGeom prst="roundRect">
            <a:avLst/>
          </a:prstGeom>
          <a:noFill/>
          <a:ln>
            <a:solidFill>
              <a:srgbClr val="FF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TextBox 49">
            <a:extLst>
              <a:ext uri="{FF2B5EF4-FFF2-40B4-BE49-F238E27FC236}">
                <a16:creationId xmlns:a16="http://schemas.microsoft.com/office/drawing/2014/main" id="{895C22C2-AA4C-4623-9036-07E19AFEBD8B}"/>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8" name="灯片编号占位符 11">
            <a:extLst>
              <a:ext uri="{FF2B5EF4-FFF2-40B4-BE49-F238E27FC236}">
                <a16:creationId xmlns:a16="http://schemas.microsoft.com/office/drawing/2014/main" id="{84550864-3000-4ADD-9D6D-0019DCE56D9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52C929D5-945B-43D6-A44D-1DB2308CD0F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1ED2DB0A-03D5-4F4F-8040-E4783B6C1A04}"/>
              </a:ext>
            </a:extLst>
          </p:cNvPr>
          <p:cNvSpPr/>
          <p:nvPr/>
        </p:nvSpPr>
        <p:spPr>
          <a:xfrm>
            <a:off x="107155" y="1772816"/>
            <a:ext cx="8929687" cy="830263"/>
          </a:xfrm>
          <a:prstGeom prst="rect">
            <a:avLst/>
          </a:prstGeom>
        </p:spPr>
        <p:txBody>
          <a:bodyPr>
            <a:spAutoFit/>
          </a:bodyPr>
          <a:lstStyle/>
          <a:p>
            <a:pPr eaLnBrk="1" hangingPunct="1">
              <a:defRPr/>
            </a:pPr>
            <a:r>
              <a:rPr lang="zh-CN" altLang="en-US" sz="2400" dirty="0">
                <a:solidFill>
                  <a:srgbClr val="333333"/>
                </a:solidFill>
                <a:latin typeface="+mn-ea"/>
                <a:ea typeface="+mn-ea"/>
              </a:rPr>
              <a:t>区块头记录了整个区块的整体信息，包括一个</a:t>
            </a:r>
            <a:r>
              <a:rPr lang="en-US" altLang="zh-CN" sz="2400" dirty="0">
                <a:solidFill>
                  <a:srgbClr val="333333"/>
                </a:solidFill>
                <a:latin typeface="+mn-ea"/>
                <a:ea typeface="+mn-ea"/>
              </a:rPr>
              <a:t>merkle</a:t>
            </a:r>
            <a:r>
              <a:rPr lang="zh-CN" altLang="en-US" sz="2400" dirty="0">
                <a:solidFill>
                  <a:srgbClr val="333333"/>
                </a:solidFill>
                <a:latin typeface="+mn-ea"/>
                <a:ea typeface="+mn-ea"/>
              </a:rPr>
              <a:t>树的头，而区块体记录了整个</a:t>
            </a:r>
            <a:r>
              <a:rPr lang="en-US" altLang="zh-CN" sz="2400" dirty="0">
                <a:solidFill>
                  <a:srgbClr val="333333"/>
                </a:solidFill>
                <a:latin typeface="+mn-ea"/>
                <a:ea typeface="+mn-ea"/>
              </a:rPr>
              <a:t>merkle</a:t>
            </a:r>
            <a:r>
              <a:rPr lang="zh-CN" altLang="en-US" sz="2400" dirty="0">
                <a:solidFill>
                  <a:srgbClr val="333333"/>
                </a:solidFill>
                <a:latin typeface="+mn-ea"/>
                <a:ea typeface="+mn-ea"/>
              </a:rPr>
              <a:t>树。</a:t>
            </a:r>
          </a:p>
        </p:txBody>
      </p:sp>
      <p:pic>
        <p:nvPicPr>
          <p:cNvPr id="179204" name="图片 6">
            <a:extLst>
              <a:ext uri="{FF2B5EF4-FFF2-40B4-BE49-F238E27FC236}">
                <a16:creationId xmlns:a16="http://schemas.microsoft.com/office/drawing/2014/main" id="{684BAA8A-9C83-4607-A6C2-9EA8E518A674}"/>
              </a:ext>
            </a:extLst>
          </p:cNvPr>
          <p:cNvPicPr>
            <a:picLocks noChangeAspect="1"/>
          </p:cNvPicPr>
          <p:nvPr/>
        </p:nvPicPr>
        <p:blipFill>
          <a:blip r:embed="rId2">
            <a:extLst>
              <a:ext uri="{28A0092B-C50C-407E-A947-70E740481C1C}">
                <a14:useLocalDpi xmlns:a14="http://schemas.microsoft.com/office/drawing/2010/main" val="0"/>
              </a:ext>
            </a:extLst>
          </a:blip>
          <a:srcRect t="1643" b="4768"/>
          <a:stretch>
            <a:fillRect/>
          </a:stretch>
        </p:blipFill>
        <p:spPr bwMode="auto">
          <a:xfrm>
            <a:off x="885527" y="2780928"/>
            <a:ext cx="7372945" cy="401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04740C66-7B7E-44B7-8251-9D8C9AD45998}"/>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14E72B4E-EB46-4AE3-BDF5-42E5F2DDD7A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FD73FEA-36D4-42AC-9BDA-F062FF027BF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pic>
        <p:nvPicPr>
          <p:cNvPr id="181251" name="图片 4">
            <a:extLst>
              <a:ext uri="{FF2B5EF4-FFF2-40B4-BE49-F238E27FC236}">
                <a16:creationId xmlns:a16="http://schemas.microsoft.com/office/drawing/2014/main" id="{54EC2ED0-973B-4A28-9267-ED1C0CEBBF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0650" y="1412875"/>
            <a:ext cx="89884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02F7B339-AA64-4FFD-97A4-7305629943A7}"/>
              </a:ext>
            </a:extLst>
          </p:cNvPr>
          <p:cNvSpPr/>
          <p:nvPr/>
        </p:nvSpPr>
        <p:spPr>
          <a:xfrm>
            <a:off x="684213" y="3429000"/>
            <a:ext cx="8064500" cy="2678113"/>
          </a:xfrm>
          <a:prstGeom prst="rect">
            <a:avLst/>
          </a:prstGeom>
        </p:spPr>
        <p:txBody>
          <a:bodyPr>
            <a:spAutoFit/>
          </a:bodyPr>
          <a:lstStyle/>
          <a:p>
            <a:pPr eaLnBrk="1" hangingPunct="1">
              <a:defRPr/>
            </a:pPr>
            <a:r>
              <a:rPr lang="zh-CN" altLang="en-US" sz="2400" dirty="0">
                <a:solidFill>
                  <a:srgbClr val="333333"/>
                </a:solidFill>
                <a:latin typeface="+mn-ea"/>
                <a:ea typeface="+mn-ea"/>
              </a:rPr>
              <a:t>我们再来看看区块头的其他参数：</a:t>
            </a:r>
            <a:endParaRPr lang="en-US" altLang="zh-CN" sz="2400" dirty="0">
              <a:solidFill>
                <a:srgbClr val="333333"/>
              </a:solidFill>
              <a:latin typeface="+mn-ea"/>
              <a:ea typeface="+mn-ea"/>
            </a:endParaRPr>
          </a:p>
          <a:p>
            <a:pPr eaLnBrk="1" hangingPunct="1">
              <a:defRPr/>
            </a:pPr>
            <a:endParaRPr lang="en-US" altLang="zh-CN" sz="2400" dirty="0">
              <a:solidFill>
                <a:srgbClr val="333333"/>
              </a:solidFill>
              <a:latin typeface="+mn-ea"/>
              <a:ea typeface="+mn-ea"/>
            </a:endParaRPr>
          </a:p>
          <a:p>
            <a:pPr eaLnBrk="1" hangingPunct="1">
              <a:defRPr/>
            </a:pPr>
            <a:r>
              <a:rPr lang="zh-CN" altLang="en-US" sz="2400" b="1" dirty="0">
                <a:solidFill>
                  <a:srgbClr val="FF0000"/>
                </a:solidFill>
                <a:latin typeface="+mn-ea"/>
                <a:ea typeface="+mn-ea"/>
              </a:rPr>
              <a:t>父区块哈希</a:t>
            </a:r>
            <a:r>
              <a:rPr lang="zh-CN" altLang="en-US" sz="2400" dirty="0">
                <a:solidFill>
                  <a:srgbClr val="333333"/>
                </a:solidFill>
                <a:latin typeface="+mn-ea"/>
                <a:ea typeface="+mn-ea"/>
              </a:rPr>
              <a:t>：对上一个区块的哈希值，大小为</a:t>
            </a:r>
            <a:r>
              <a:rPr lang="en-US" altLang="zh-CN" sz="2400" dirty="0">
                <a:solidFill>
                  <a:srgbClr val="333333"/>
                </a:solidFill>
                <a:latin typeface="+mn-ea"/>
                <a:ea typeface="+mn-ea"/>
              </a:rPr>
              <a:t>32</a:t>
            </a:r>
            <a:r>
              <a:rPr lang="zh-CN" altLang="en-US" sz="2400" dirty="0">
                <a:solidFill>
                  <a:srgbClr val="333333"/>
                </a:solidFill>
                <a:latin typeface="+mn-ea"/>
                <a:ea typeface="+mn-ea"/>
              </a:rPr>
              <a:t>字节</a:t>
            </a:r>
            <a:endParaRPr lang="en-US" altLang="zh-CN" sz="2400" dirty="0">
              <a:solidFill>
                <a:srgbClr val="333333"/>
              </a:solidFill>
              <a:latin typeface="+mn-ea"/>
              <a:ea typeface="+mn-ea"/>
            </a:endParaRPr>
          </a:p>
          <a:p>
            <a:pPr eaLnBrk="1" hangingPunct="1">
              <a:defRPr/>
            </a:pPr>
            <a:r>
              <a:rPr lang="zh-CN" altLang="en-US" sz="2400" b="1" dirty="0">
                <a:solidFill>
                  <a:srgbClr val="FF0000"/>
                </a:solidFill>
                <a:latin typeface="+mn-ea"/>
                <a:ea typeface="+mn-ea"/>
              </a:rPr>
              <a:t>版本</a:t>
            </a:r>
            <a:r>
              <a:rPr lang="zh-CN" altLang="en-US" sz="2400" dirty="0">
                <a:solidFill>
                  <a:srgbClr val="333333"/>
                </a:solidFill>
                <a:latin typeface="+mn-ea"/>
                <a:ea typeface="+mn-ea"/>
              </a:rPr>
              <a:t>：代表当前区块的版本号，大小为</a:t>
            </a:r>
            <a:r>
              <a:rPr lang="en-US" altLang="zh-CN" sz="2400" dirty="0">
                <a:solidFill>
                  <a:srgbClr val="333333"/>
                </a:solidFill>
                <a:latin typeface="+mn-ea"/>
                <a:ea typeface="+mn-ea"/>
              </a:rPr>
              <a:t>4</a:t>
            </a:r>
            <a:r>
              <a:rPr lang="zh-CN" altLang="en-US" sz="2400" dirty="0">
                <a:solidFill>
                  <a:srgbClr val="333333"/>
                </a:solidFill>
                <a:latin typeface="+mn-ea"/>
                <a:ea typeface="+mn-ea"/>
              </a:rPr>
              <a:t>字节</a:t>
            </a:r>
            <a:endParaRPr lang="en-US" altLang="zh-CN" sz="2400" dirty="0">
              <a:solidFill>
                <a:srgbClr val="333333"/>
              </a:solidFill>
              <a:latin typeface="+mn-ea"/>
              <a:ea typeface="+mn-ea"/>
            </a:endParaRPr>
          </a:p>
          <a:p>
            <a:pPr eaLnBrk="1" hangingPunct="1">
              <a:defRPr/>
            </a:pPr>
            <a:r>
              <a:rPr lang="zh-CN" altLang="en-US" sz="2400" b="1" dirty="0">
                <a:solidFill>
                  <a:srgbClr val="FF0000"/>
                </a:solidFill>
                <a:latin typeface="+mn-ea"/>
                <a:ea typeface="+mn-ea"/>
              </a:rPr>
              <a:t>时间戳</a:t>
            </a:r>
            <a:r>
              <a:rPr lang="zh-CN" altLang="en-US" sz="2400" dirty="0">
                <a:solidFill>
                  <a:srgbClr val="333333"/>
                </a:solidFill>
                <a:latin typeface="+mn-ea"/>
                <a:ea typeface="+mn-ea"/>
              </a:rPr>
              <a:t>：记录着区块的生成时间，大小为</a:t>
            </a:r>
            <a:r>
              <a:rPr lang="en-US" altLang="zh-CN" sz="2400" dirty="0">
                <a:solidFill>
                  <a:srgbClr val="333333"/>
                </a:solidFill>
                <a:latin typeface="+mn-ea"/>
                <a:ea typeface="+mn-ea"/>
              </a:rPr>
              <a:t>4</a:t>
            </a:r>
            <a:r>
              <a:rPr lang="zh-CN" altLang="en-US" sz="2400" dirty="0">
                <a:solidFill>
                  <a:srgbClr val="333333"/>
                </a:solidFill>
                <a:latin typeface="+mn-ea"/>
                <a:ea typeface="+mn-ea"/>
              </a:rPr>
              <a:t>字节</a:t>
            </a:r>
            <a:endParaRPr lang="en-US" altLang="zh-CN" sz="2400" dirty="0">
              <a:solidFill>
                <a:srgbClr val="333333"/>
              </a:solidFill>
              <a:latin typeface="+mn-ea"/>
              <a:ea typeface="+mn-ea"/>
            </a:endParaRPr>
          </a:p>
          <a:p>
            <a:pPr eaLnBrk="1" hangingPunct="1">
              <a:defRPr/>
            </a:pPr>
            <a:r>
              <a:rPr lang="zh-CN" altLang="en-US" sz="2400" b="1" dirty="0">
                <a:solidFill>
                  <a:srgbClr val="FF0000"/>
                </a:solidFill>
                <a:latin typeface="+mn-ea"/>
                <a:ea typeface="+mn-ea"/>
              </a:rPr>
              <a:t>难度，随机数</a:t>
            </a:r>
            <a:r>
              <a:rPr lang="zh-CN" altLang="en-US" sz="2400" dirty="0">
                <a:solidFill>
                  <a:srgbClr val="333333"/>
                </a:solidFill>
                <a:latin typeface="+mn-ea"/>
                <a:ea typeface="+mn-ea"/>
              </a:rPr>
              <a:t>：和解决数学难题的相关参数，大小为</a:t>
            </a:r>
            <a:r>
              <a:rPr lang="en-US" altLang="zh-CN" sz="2400" dirty="0">
                <a:solidFill>
                  <a:srgbClr val="333333"/>
                </a:solidFill>
                <a:latin typeface="+mn-ea"/>
                <a:ea typeface="+mn-ea"/>
              </a:rPr>
              <a:t>4</a:t>
            </a:r>
            <a:r>
              <a:rPr lang="zh-CN" altLang="en-US" sz="2400" dirty="0">
                <a:solidFill>
                  <a:srgbClr val="333333"/>
                </a:solidFill>
                <a:latin typeface="+mn-ea"/>
                <a:ea typeface="+mn-ea"/>
              </a:rPr>
              <a:t>字节</a:t>
            </a:r>
            <a:endParaRPr lang="en-US" altLang="zh-CN" sz="2400" dirty="0">
              <a:solidFill>
                <a:srgbClr val="333333"/>
              </a:solidFill>
              <a:latin typeface="+mn-ea"/>
              <a:ea typeface="+mn-ea"/>
            </a:endParaRPr>
          </a:p>
          <a:p>
            <a:pPr eaLnBrk="1" hangingPunct="1">
              <a:defRPr/>
            </a:pPr>
            <a:r>
              <a:rPr lang="en-US" altLang="zh-CN" sz="2400" b="1" dirty="0">
                <a:solidFill>
                  <a:srgbClr val="FF0000"/>
                </a:solidFill>
                <a:latin typeface="+mn-ea"/>
                <a:ea typeface="+mn-ea"/>
              </a:rPr>
              <a:t>Merkle</a:t>
            </a:r>
            <a:r>
              <a:rPr lang="zh-CN" altLang="en-US" sz="2400" b="1" dirty="0">
                <a:solidFill>
                  <a:srgbClr val="FF0000"/>
                </a:solidFill>
                <a:latin typeface="+mn-ea"/>
                <a:ea typeface="+mn-ea"/>
              </a:rPr>
              <a:t>根</a:t>
            </a:r>
            <a:r>
              <a:rPr lang="zh-CN" altLang="en-US" sz="2400" dirty="0">
                <a:solidFill>
                  <a:srgbClr val="333333"/>
                </a:solidFill>
                <a:latin typeface="+mn-ea"/>
                <a:ea typeface="+mn-ea"/>
              </a:rPr>
              <a:t>：大小为</a:t>
            </a:r>
            <a:r>
              <a:rPr lang="en-US" altLang="zh-CN" sz="2400" dirty="0">
                <a:solidFill>
                  <a:srgbClr val="333333"/>
                </a:solidFill>
                <a:latin typeface="+mn-ea"/>
                <a:ea typeface="+mn-ea"/>
              </a:rPr>
              <a:t>32</a:t>
            </a:r>
            <a:r>
              <a:rPr lang="zh-CN" altLang="en-US" sz="2400" dirty="0">
                <a:solidFill>
                  <a:srgbClr val="333333"/>
                </a:solidFill>
                <a:latin typeface="+mn-ea"/>
                <a:ea typeface="+mn-ea"/>
              </a:rPr>
              <a:t>字节</a:t>
            </a:r>
          </a:p>
        </p:txBody>
      </p:sp>
      <p:sp>
        <p:nvSpPr>
          <p:cNvPr id="5" name="TextBox 49">
            <a:extLst>
              <a:ext uri="{FF2B5EF4-FFF2-40B4-BE49-F238E27FC236}">
                <a16:creationId xmlns:a16="http://schemas.microsoft.com/office/drawing/2014/main" id="{D60A348B-2250-4B30-82B3-8722C20AABB0}"/>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8" name="灯片编号占位符 11">
            <a:extLst>
              <a:ext uri="{FF2B5EF4-FFF2-40B4-BE49-F238E27FC236}">
                <a16:creationId xmlns:a16="http://schemas.microsoft.com/office/drawing/2014/main" id="{18BB919B-C78D-4556-8B81-84D2BCA5F0D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图片 3">
            <a:extLst>
              <a:ext uri="{FF2B5EF4-FFF2-40B4-BE49-F238E27FC236}">
                <a16:creationId xmlns:a16="http://schemas.microsoft.com/office/drawing/2014/main" id="{1958D74F-7C38-408E-9D17-5FB4E81040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538288"/>
            <a:ext cx="7848600" cy="2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B7D77668-BB24-4803-840C-FC1A6F49FAC6}"/>
              </a:ext>
            </a:extLst>
          </p:cNvPr>
          <p:cNvSpPr/>
          <p:nvPr/>
        </p:nvSpPr>
        <p:spPr>
          <a:xfrm>
            <a:off x="1582738" y="4149725"/>
            <a:ext cx="5978525" cy="830263"/>
          </a:xfrm>
          <a:prstGeom prst="rect">
            <a:avLst/>
          </a:prstGeom>
        </p:spPr>
        <p:txBody>
          <a:bodyPr>
            <a:spAutoFit/>
          </a:bodyPr>
          <a:lstStyle/>
          <a:p>
            <a:pPr eaLnBrk="1" hangingPunct="1">
              <a:defRPr/>
            </a:pPr>
            <a:r>
              <a:rPr lang="zh-CN" altLang="en-US" sz="2400" dirty="0">
                <a:solidFill>
                  <a:srgbClr val="333333"/>
                </a:solidFill>
                <a:latin typeface="+mn-ea"/>
                <a:ea typeface="+mn-ea"/>
              </a:rPr>
              <a:t>就这样一个一个链在一起的区块，组成了我们的比特币系统。</a:t>
            </a:r>
          </a:p>
        </p:txBody>
      </p:sp>
      <p:sp>
        <p:nvSpPr>
          <p:cNvPr id="7" name="Rectangle 2">
            <a:extLst>
              <a:ext uri="{FF2B5EF4-FFF2-40B4-BE49-F238E27FC236}">
                <a16:creationId xmlns:a16="http://schemas.microsoft.com/office/drawing/2014/main" id="{FAE9E81E-E15A-4800-8C56-40445EAE592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5" name="TextBox 49">
            <a:extLst>
              <a:ext uri="{FF2B5EF4-FFF2-40B4-BE49-F238E27FC236}">
                <a16:creationId xmlns:a16="http://schemas.microsoft.com/office/drawing/2014/main" id="{3A36A70E-2233-4EBB-91D3-BD13B7DFF8E2}"/>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8" name="灯片编号占位符 11">
            <a:extLst>
              <a:ext uri="{FF2B5EF4-FFF2-40B4-BE49-F238E27FC236}">
                <a16:creationId xmlns:a16="http://schemas.microsoft.com/office/drawing/2014/main" id="{3CD17E8E-4D66-4720-BB5F-1945F3B5B31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01A1E055-6629-462B-8200-8CD7002D8F6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08969082-4174-47E6-9240-06CD59D8875A}"/>
              </a:ext>
            </a:extLst>
          </p:cNvPr>
          <p:cNvSpPr/>
          <p:nvPr/>
        </p:nvSpPr>
        <p:spPr>
          <a:xfrm>
            <a:off x="250825" y="2882900"/>
            <a:ext cx="4897438" cy="1570038"/>
          </a:xfrm>
          <a:prstGeom prst="rect">
            <a:avLst/>
          </a:prstGeom>
        </p:spPr>
        <p:txBody>
          <a:bodyPr>
            <a:spAutoFit/>
          </a:bodyPr>
          <a:lstStyle/>
          <a:p>
            <a:pPr eaLnBrk="1" hangingPunct="1">
              <a:defRPr/>
            </a:pPr>
            <a:r>
              <a:rPr lang="zh-CN" altLang="en-US" sz="2400" dirty="0">
                <a:solidFill>
                  <a:srgbClr val="333333"/>
                </a:solidFill>
                <a:latin typeface="+mn-ea"/>
                <a:ea typeface="+mn-ea"/>
              </a:rPr>
              <a:t>我们的比特币账本是一种公开的账本，即使我们不参与记账，也可以去查询账本上的数据，我们又称这样的区块链架构为</a:t>
            </a:r>
            <a:r>
              <a:rPr lang="zh-CN" altLang="en-US" sz="2400" b="1" dirty="0">
                <a:solidFill>
                  <a:srgbClr val="FF0000"/>
                </a:solidFill>
                <a:latin typeface="+mn-ea"/>
                <a:ea typeface="+mn-ea"/>
              </a:rPr>
              <a:t>公有链</a:t>
            </a:r>
            <a:r>
              <a:rPr lang="zh-CN" altLang="en-US" sz="2400" dirty="0">
                <a:solidFill>
                  <a:srgbClr val="333333"/>
                </a:solidFill>
                <a:latin typeface="+mn-ea"/>
                <a:ea typeface="+mn-ea"/>
              </a:rPr>
              <a:t>。</a:t>
            </a:r>
          </a:p>
        </p:txBody>
      </p:sp>
      <p:pic>
        <p:nvPicPr>
          <p:cNvPr id="183300" name="图片 1">
            <a:extLst>
              <a:ext uri="{FF2B5EF4-FFF2-40B4-BE49-F238E27FC236}">
                <a16:creationId xmlns:a16="http://schemas.microsoft.com/office/drawing/2014/main" id="{25A39109-96B1-421F-858D-16DB26F43A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2492375"/>
            <a:ext cx="3676650"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D29AB957-CB98-4F45-B1A5-581BF500BC24}"/>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7.2.1 </a:t>
            </a:r>
            <a:r>
              <a:rPr lang="zh-CN" altLang="en-US" sz="2400" b="1" dirty="0">
                <a:latin typeface="黑体" panose="02010609060101010101" pitchFamily="49" charset="-122"/>
                <a:ea typeface="黑体" panose="02010609060101010101" pitchFamily="49" charset="-122"/>
              </a:rPr>
              <a:t>比特币交易流程</a:t>
            </a:r>
            <a:r>
              <a:rPr lang="en-US" altLang="zh-CN" sz="2400" b="1" dirty="0">
                <a:latin typeface="黑体" panose="02010609060101010101" pitchFamily="49" charset="-122"/>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0908DEDF-B337-4F26-A6FE-20D4EC1F4FB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5D8B3B3F-3268-44ED-9336-B7C71378286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77B05605-E812-49E9-B236-8FC41433D762}"/>
              </a:ext>
            </a:extLst>
          </p:cNvPr>
          <p:cNvSpPr/>
          <p:nvPr/>
        </p:nvSpPr>
        <p:spPr>
          <a:xfrm>
            <a:off x="323850" y="2781300"/>
            <a:ext cx="4695825" cy="830263"/>
          </a:xfrm>
          <a:prstGeom prst="rect">
            <a:avLst/>
          </a:prstGeom>
        </p:spPr>
        <p:txBody>
          <a:bodyPr>
            <a:spAutoFit/>
          </a:bodyPr>
          <a:lstStyle/>
          <a:p>
            <a:pPr eaLnBrk="1" hangingPunct="1">
              <a:defRPr/>
            </a:pPr>
            <a:r>
              <a:rPr lang="zh-CN" altLang="en-US" sz="2400" dirty="0">
                <a:solidFill>
                  <a:srgbClr val="333333"/>
                </a:solidFill>
                <a:latin typeface="+mn-ea"/>
                <a:ea typeface="+mn-ea"/>
              </a:rPr>
              <a:t>除去公有链，我们还有</a:t>
            </a:r>
            <a:r>
              <a:rPr lang="zh-CN" altLang="en-US" sz="2400" b="1" dirty="0">
                <a:solidFill>
                  <a:srgbClr val="FF0000"/>
                </a:solidFill>
                <a:latin typeface="+mn-ea"/>
                <a:ea typeface="+mn-ea"/>
              </a:rPr>
              <a:t>联盟链</a:t>
            </a:r>
            <a:r>
              <a:rPr lang="zh-CN" altLang="en-US" sz="2400" dirty="0">
                <a:solidFill>
                  <a:srgbClr val="333333"/>
                </a:solidFill>
                <a:latin typeface="+mn-ea"/>
                <a:ea typeface="+mn-ea"/>
              </a:rPr>
              <a:t>和</a:t>
            </a:r>
            <a:r>
              <a:rPr lang="zh-CN" altLang="en-US" sz="2400" b="1" dirty="0">
                <a:solidFill>
                  <a:srgbClr val="FF0000"/>
                </a:solidFill>
                <a:latin typeface="+mn-ea"/>
                <a:ea typeface="+mn-ea"/>
              </a:rPr>
              <a:t>私有链</a:t>
            </a:r>
            <a:r>
              <a:rPr lang="zh-CN" altLang="en-US" sz="2400" dirty="0">
                <a:solidFill>
                  <a:srgbClr val="333333"/>
                </a:solidFill>
                <a:latin typeface="+mn-ea"/>
                <a:ea typeface="+mn-ea"/>
              </a:rPr>
              <a:t>这两种形式。</a:t>
            </a:r>
          </a:p>
        </p:txBody>
      </p:sp>
      <p:pic>
        <p:nvPicPr>
          <p:cNvPr id="184324" name="图片 2">
            <a:extLst>
              <a:ext uri="{FF2B5EF4-FFF2-40B4-BE49-F238E27FC236}">
                <a16:creationId xmlns:a16="http://schemas.microsoft.com/office/drawing/2014/main" id="{556B7C34-413C-4C32-9EE4-2C1229A144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0425" y="2924175"/>
            <a:ext cx="2193925" cy="346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45E2774E-AE1A-46CF-915E-2831F0CDB126}"/>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7.2.2 </a:t>
            </a:r>
            <a:r>
              <a:rPr lang="zh-CN" altLang="en-US" sz="2400" b="1" dirty="0">
                <a:latin typeface="黑体" panose="02010609060101010101" pitchFamily="49" charset="-122"/>
                <a:ea typeface="黑体" panose="02010609060101010101" pitchFamily="49" charset="-122"/>
              </a:rPr>
              <a:t>公有链、私有链与联盟链</a:t>
            </a:r>
          </a:p>
        </p:txBody>
      </p:sp>
      <p:sp>
        <p:nvSpPr>
          <p:cNvPr id="6" name="灯片编号占位符 11">
            <a:extLst>
              <a:ext uri="{FF2B5EF4-FFF2-40B4-BE49-F238E27FC236}">
                <a16:creationId xmlns:a16="http://schemas.microsoft.com/office/drawing/2014/main" id="{3C0E3A92-62E3-4C01-B4CB-83269B93D17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F321A101-AB51-44BC-8E8F-1065B5768F6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263DF689-DAFB-4648-9B52-F3B2FFF5782E}"/>
              </a:ext>
            </a:extLst>
          </p:cNvPr>
          <p:cNvSpPr/>
          <p:nvPr/>
        </p:nvSpPr>
        <p:spPr>
          <a:xfrm>
            <a:off x="179512" y="1590676"/>
            <a:ext cx="5184775" cy="1570037"/>
          </a:xfrm>
          <a:prstGeom prst="rect">
            <a:avLst/>
          </a:prstGeom>
        </p:spPr>
        <p:txBody>
          <a:bodyPr>
            <a:spAutoFit/>
          </a:bodyPr>
          <a:lstStyle/>
          <a:p>
            <a:pPr algn="just" eaLnBrk="1" hangingPunct="1">
              <a:defRPr/>
            </a:pPr>
            <a:r>
              <a:rPr lang="zh-CN" altLang="en-US" sz="2400" b="1" dirty="0">
                <a:solidFill>
                  <a:srgbClr val="FF0000"/>
                </a:solidFill>
                <a:latin typeface="+mn-ea"/>
                <a:ea typeface="+mn-ea"/>
              </a:rPr>
              <a:t>私有链</a:t>
            </a:r>
            <a:r>
              <a:rPr lang="zh-CN" altLang="en-US" sz="2400" dirty="0">
                <a:solidFill>
                  <a:srgbClr val="333333"/>
                </a:solidFill>
                <a:latin typeface="+mn-ea"/>
                <a:ea typeface="+mn-ea"/>
              </a:rPr>
              <a:t>，顾名思义，就是只有咱们自己人可以访问的区块链</a:t>
            </a:r>
            <a:r>
              <a:rPr lang="en-US" altLang="zh-CN" sz="2400" dirty="0">
                <a:solidFill>
                  <a:srgbClr val="333333"/>
                </a:solidFill>
                <a:latin typeface="+mn-ea"/>
                <a:ea typeface="+mn-ea"/>
              </a:rPr>
              <a:t>(</a:t>
            </a:r>
            <a:r>
              <a:rPr lang="zh-CN" altLang="en-US" sz="2400" dirty="0">
                <a:solidFill>
                  <a:srgbClr val="333333"/>
                </a:solidFill>
                <a:latin typeface="+mn-ea"/>
                <a:ea typeface="+mn-ea"/>
              </a:rPr>
              <a:t>可能是一个公司，或是类似的团体或者组织</a:t>
            </a:r>
            <a:r>
              <a:rPr lang="en-US" altLang="zh-CN" sz="2400" dirty="0">
                <a:solidFill>
                  <a:srgbClr val="333333"/>
                </a:solidFill>
                <a:latin typeface="+mn-ea"/>
                <a:ea typeface="+mn-ea"/>
              </a:rPr>
              <a:t>)</a:t>
            </a:r>
            <a:r>
              <a:rPr lang="zh-CN" altLang="en-US" sz="2400" dirty="0">
                <a:solidFill>
                  <a:srgbClr val="333333"/>
                </a:solidFill>
                <a:latin typeface="+mn-ea"/>
                <a:ea typeface="+mn-ea"/>
              </a:rPr>
              <a:t>，其他人想要加入进来则需要许可！</a:t>
            </a:r>
          </a:p>
        </p:txBody>
      </p:sp>
      <p:pic>
        <p:nvPicPr>
          <p:cNvPr id="185348" name="图片 1">
            <a:extLst>
              <a:ext uri="{FF2B5EF4-FFF2-40B4-BE49-F238E27FC236}">
                <a16:creationId xmlns:a16="http://schemas.microsoft.com/office/drawing/2014/main" id="{548141F7-18EF-4BF4-AA9E-43500F42CC1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313" y="3160713"/>
            <a:ext cx="623570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E961F258-BA58-4361-AB56-CDB3709D3E4E}"/>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7.2.2 </a:t>
            </a:r>
            <a:r>
              <a:rPr lang="zh-CN" altLang="en-US" sz="2400" b="1" dirty="0">
                <a:latin typeface="黑体" panose="02010609060101010101" pitchFamily="49" charset="-122"/>
                <a:ea typeface="黑体" panose="02010609060101010101" pitchFamily="49" charset="-122"/>
              </a:rPr>
              <a:t>公有链、私有链与联盟链</a:t>
            </a:r>
          </a:p>
        </p:txBody>
      </p:sp>
      <p:sp>
        <p:nvSpPr>
          <p:cNvPr id="6" name="灯片编号占位符 11">
            <a:extLst>
              <a:ext uri="{FF2B5EF4-FFF2-40B4-BE49-F238E27FC236}">
                <a16:creationId xmlns:a16="http://schemas.microsoft.com/office/drawing/2014/main" id="{4334BC33-8448-480A-96D8-4F02A546952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6AF96AFD-42AC-45FE-AF45-F38FA3F6643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B0581D17-E928-468B-8E66-258D254853FC}"/>
              </a:ext>
            </a:extLst>
          </p:cNvPr>
          <p:cNvSpPr/>
          <p:nvPr/>
        </p:nvSpPr>
        <p:spPr>
          <a:xfrm>
            <a:off x="204788" y="1590675"/>
            <a:ext cx="8640762" cy="830263"/>
          </a:xfrm>
          <a:prstGeom prst="rect">
            <a:avLst/>
          </a:prstGeom>
        </p:spPr>
        <p:txBody>
          <a:bodyPr>
            <a:spAutoFit/>
          </a:bodyPr>
          <a:lstStyle/>
          <a:p>
            <a:pPr algn="just" eaLnBrk="1" hangingPunct="1">
              <a:defRPr/>
            </a:pPr>
            <a:r>
              <a:rPr lang="zh-CN" altLang="en-US" sz="2400" b="1" dirty="0">
                <a:solidFill>
                  <a:srgbClr val="FF0000"/>
                </a:solidFill>
                <a:latin typeface="+mn-ea"/>
                <a:ea typeface="+mn-ea"/>
              </a:rPr>
              <a:t>联盟链</a:t>
            </a:r>
            <a:r>
              <a:rPr lang="zh-CN" altLang="en-US" sz="2400" dirty="0">
                <a:solidFill>
                  <a:srgbClr val="333333"/>
                </a:solidFill>
                <a:latin typeface="+mn-ea"/>
                <a:ea typeface="+mn-ea"/>
              </a:rPr>
              <a:t>则是对私有链的一个扩展，</a:t>
            </a:r>
            <a:r>
              <a:rPr lang="en-US" altLang="zh-CN" sz="2400" dirty="0">
                <a:solidFill>
                  <a:srgbClr val="333333"/>
                </a:solidFill>
                <a:latin typeface="+mn-ea"/>
                <a:ea typeface="+mn-ea"/>
              </a:rPr>
              <a:t>(</a:t>
            </a:r>
            <a:r>
              <a:rPr lang="zh-CN" altLang="en-US" sz="2400" dirty="0">
                <a:solidFill>
                  <a:srgbClr val="333333"/>
                </a:solidFill>
                <a:latin typeface="+mn-ea"/>
                <a:ea typeface="+mn-ea"/>
              </a:rPr>
              <a:t>可能是几个公司，或是类似的几个团体，组织的合作</a:t>
            </a:r>
            <a:r>
              <a:rPr lang="en-US" altLang="zh-CN" sz="2400" dirty="0">
                <a:solidFill>
                  <a:srgbClr val="333333"/>
                </a:solidFill>
                <a:latin typeface="+mn-ea"/>
                <a:ea typeface="+mn-ea"/>
              </a:rPr>
              <a:t>)</a:t>
            </a:r>
            <a:r>
              <a:rPr lang="zh-CN" altLang="en-US" sz="2400" dirty="0">
                <a:solidFill>
                  <a:srgbClr val="333333"/>
                </a:solidFill>
                <a:latin typeface="+mn-ea"/>
                <a:ea typeface="+mn-ea"/>
              </a:rPr>
              <a:t>，其他人想要加入进来也需要许可！</a:t>
            </a:r>
          </a:p>
        </p:txBody>
      </p:sp>
      <p:pic>
        <p:nvPicPr>
          <p:cNvPr id="186372" name="图片 2">
            <a:extLst>
              <a:ext uri="{FF2B5EF4-FFF2-40B4-BE49-F238E27FC236}">
                <a16:creationId xmlns:a16="http://schemas.microsoft.com/office/drawing/2014/main" id="{A24E7299-1669-4089-8193-68D3F62C3FD4}"/>
              </a:ext>
            </a:extLst>
          </p:cNvPr>
          <p:cNvPicPr>
            <a:picLocks noChangeAspect="1"/>
          </p:cNvPicPr>
          <p:nvPr/>
        </p:nvPicPr>
        <p:blipFill>
          <a:blip r:embed="rId2">
            <a:extLst>
              <a:ext uri="{28A0092B-C50C-407E-A947-70E740481C1C}">
                <a14:useLocalDpi xmlns:a14="http://schemas.microsoft.com/office/drawing/2010/main" val="0"/>
              </a:ext>
            </a:extLst>
          </a:blip>
          <a:srcRect t="4733" b="5305"/>
          <a:stretch>
            <a:fillRect/>
          </a:stretch>
        </p:blipFill>
        <p:spPr bwMode="auto">
          <a:xfrm>
            <a:off x="1692275" y="2420938"/>
            <a:ext cx="6119813" cy="399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D2E4C10D-5F0A-4CC9-812E-292B73B07F6F}"/>
              </a:ext>
            </a:extLst>
          </p:cNvPr>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7.2.2 </a:t>
            </a:r>
            <a:r>
              <a:rPr lang="zh-CN" altLang="en-US" sz="2400" b="1" dirty="0">
                <a:latin typeface="黑体" panose="02010609060101010101" pitchFamily="49" charset="-122"/>
                <a:ea typeface="黑体" panose="02010609060101010101" pitchFamily="49" charset="-122"/>
              </a:rPr>
              <a:t>公有链、私有链与联盟链</a:t>
            </a:r>
          </a:p>
        </p:txBody>
      </p:sp>
      <p:sp>
        <p:nvSpPr>
          <p:cNvPr id="6" name="灯片编号占位符 11">
            <a:extLst>
              <a:ext uri="{FF2B5EF4-FFF2-40B4-BE49-F238E27FC236}">
                <a16:creationId xmlns:a16="http://schemas.microsoft.com/office/drawing/2014/main" id="{BF686C5E-4A34-4F5E-8F69-841F4DEB8BF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33EF8EC0-3C7C-411A-A4E0-F30AF86691F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89E9A9E5-0DD1-4BB7-8906-9E361B0DD629}"/>
              </a:ext>
            </a:extLst>
          </p:cNvPr>
          <p:cNvSpPr/>
          <p:nvPr/>
        </p:nvSpPr>
        <p:spPr>
          <a:xfrm>
            <a:off x="420688" y="1490662"/>
            <a:ext cx="8208962" cy="1938338"/>
          </a:xfrm>
          <a:prstGeom prst="rect">
            <a:avLst/>
          </a:prstGeom>
        </p:spPr>
        <p:txBody>
          <a:bodyPr>
            <a:spAutoFit/>
          </a:bodyPr>
          <a:lstStyle/>
          <a:p>
            <a:pPr eaLnBrk="1" hangingPunct="1">
              <a:defRPr/>
            </a:pPr>
            <a:r>
              <a:rPr lang="zh-CN" altLang="en-US" sz="2400" dirty="0">
                <a:solidFill>
                  <a:srgbClr val="333333"/>
                </a:solidFill>
                <a:latin typeface="+mn-ea"/>
                <a:ea typeface="+mn-ea"/>
              </a:rPr>
              <a:t>大家也为不同类型的区块链发明出了不同的记账权争夺方式。</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除去我们比特币的工作量证明</a:t>
            </a:r>
            <a:r>
              <a:rPr lang="en-US" altLang="zh-CN" sz="2400" dirty="0">
                <a:solidFill>
                  <a:srgbClr val="333333"/>
                </a:solidFill>
                <a:latin typeface="+mn-ea"/>
                <a:ea typeface="+mn-ea"/>
              </a:rPr>
              <a:t>(POW</a:t>
            </a:r>
            <a:r>
              <a:rPr lang="zh-CN" altLang="en-US" sz="2400" dirty="0">
                <a:solidFill>
                  <a:srgbClr val="333333"/>
                </a:solidFill>
                <a:latin typeface="+mn-ea"/>
                <a:ea typeface="+mn-ea"/>
              </a:rPr>
              <a:t>，通过比谁先算出来数学难题来争夺记账权</a:t>
            </a:r>
            <a:r>
              <a:rPr lang="en-US" altLang="zh-CN" sz="2400" dirty="0">
                <a:solidFill>
                  <a:srgbClr val="333333"/>
                </a:solidFill>
                <a:latin typeface="+mn-ea"/>
                <a:ea typeface="+mn-ea"/>
              </a:rPr>
              <a:t>)</a:t>
            </a:r>
            <a:r>
              <a:rPr lang="zh-CN" altLang="en-US" sz="2400" dirty="0">
                <a:solidFill>
                  <a:srgbClr val="333333"/>
                </a:solidFill>
                <a:latin typeface="+mn-ea"/>
                <a:ea typeface="+mn-ea"/>
              </a:rPr>
              <a:t>之外，主流的还有</a:t>
            </a:r>
            <a:r>
              <a:rPr lang="en-US" altLang="zh-CN" sz="2400" dirty="0">
                <a:solidFill>
                  <a:srgbClr val="333333"/>
                </a:solidFill>
                <a:latin typeface="+mn-ea"/>
                <a:ea typeface="+mn-ea"/>
              </a:rPr>
              <a:t>POS</a:t>
            </a:r>
            <a:r>
              <a:rPr lang="zh-CN" altLang="en-US" sz="2400" dirty="0">
                <a:solidFill>
                  <a:srgbClr val="333333"/>
                </a:solidFill>
                <a:latin typeface="+mn-ea"/>
                <a:ea typeface="+mn-ea"/>
              </a:rPr>
              <a:t>，</a:t>
            </a:r>
            <a:r>
              <a:rPr lang="en-US" altLang="zh-CN" sz="2400" dirty="0">
                <a:solidFill>
                  <a:srgbClr val="333333"/>
                </a:solidFill>
                <a:latin typeface="+mn-ea"/>
                <a:ea typeface="+mn-ea"/>
              </a:rPr>
              <a:t>PBFT</a:t>
            </a:r>
            <a:r>
              <a:rPr lang="zh-CN" altLang="en-US" sz="2400" dirty="0">
                <a:solidFill>
                  <a:srgbClr val="333333"/>
                </a:solidFill>
                <a:latin typeface="+mn-ea"/>
                <a:ea typeface="+mn-ea"/>
              </a:rPr>
              <a:t>等。</a:t>
            </a:r>
            <a:endParaRPr lang="en-US" altLang="zh-CN" sz="2400" dirty="0">
              <a:solidFill>
                <a:srgbClr val="333333"/>
              </a:solidFill>
              <a:latin typeface="+mn-ea"/>
              <a:ea typeface="+mn-ea"/>
            </a:endParaRPr>
          </a:p>
          <a:p>
            <a:pPr marL="180000" indent="-180000" eaLnBrk="1" hangingPunct="1">
              <a:buFont typeface="Arial" panose="020B0604020202020204" pitchFamily="34" charset="0"/>
              <a:buChar char="•"/>
              <a:defRPr/>
            </a:pPr>
            <a:r>
              <a:rPr lang="zh-CN" altLang="en-US" sz="2400" dirty="0">
                <a:solidFill>
                  <a:srgbClr val="333333"/>
                </a:solidFill>
                <a:latin typeface="+mn-ea"/>
                <a:ea typeface="+mn-ea"/>
              </a:rPr>
              <a:t>由于这些算法的主要功能是让一堆记账人达成谁能记账的共识，所以这类算法又被统称为</a:t>
            </a:r>
            <a:r>
              <a:rPr lang="zh-CN" altLang="en-US" sz="2400" b="1" dirty="0">
                <a:solidFill>
                  <a:srgbClr val="FF0000"/>
                </a:solidFill>
                <a:latin typeface="+mn-ea"/>
                <a:ea typeface="+mn-ea"/>
              </a:rPr>
              <a:t>共识算法</a:t>
            </a:r>
            <a:r>
              <a:rPr lang="zh-CN" altLang="en-US" sz="2400" dirty="0">
                <a:solidFill>
                  <a:srgbClr val="333333"/>
                </a:solidFill>
                <a:latin typeface="+mn-ea"/>
                <a:ea typeface="+mn-ea"/>
              </a:rPr>
              <a:t>！</a:t>
            </a:r>
          </a:p>
        </p:txBody>
      </p:sp>
      <p:pic>
        <p:nvPicPr>
          <p:cNvPr id="187396" name="图片 1">
            <a:extLst>
              <a:ext uri="{FF2B5EF4-FFF2-40B4-BE49-F238E27FC236}">
                <a16:creationId xmlns:a16="http://schemas.microsoft.com/office/drawing/2014/main" id="{066CFF28-21ED-4300-AE65-A84F81125FD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98575" y="3443454"/>
            <a:ext cx="654685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31CBDDAF-0BA5-4ABF-A13F-511EDE753AF4}"/>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7.2.3 </a:t>
            </a:r>
            <a:r>
              <a:rPr lang="zh-CN" altLang="en-US" sz="2400" b="1" dirty="0">
                <a:latin typeface="黑体" panose="02010609060101010101" pitchFamily="49" charset="-122"/>
                <a:ea typeface="黑体" panose="02010609060101010101" pitchFamily="49" charset="-122"/>
              </a:rPr>
              <a:t>共识算法</a:t>
            </a:r>
          </a:p>
        </p:txBody>
      </p:sp>
      <p:sp>
        <p:nvSpPr>
          <p:cNvPr id="6" name="灯片编号占位符 11">
            <a:extLst>
              <a:ext uri="{FF2B5EF4-FFF2-40B4-BE49-F238E27FC236}">
                <a16:creationId xmlns:a16="http://schemas.microsoft.com/office/drawing/2014/main" id="{B560157C-BA86-4078-83F6-FA99F046A911}"/>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EE69CC3-BBA1-43CA-BBC4-FD0E31D72C7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B288F603-65A6-4F9B-9499-151C0D82B7E8}"/>
              </a:ext>
            </a:extLst>
          </p:cNvPr>
          <p:cNvSpPr/>
          <p:nvPr/>
        </p:nvSpPr>
        <p:spPr>
          <a:xfrm>
            <a:off x="420688" y="1628800"/>
            <a:ext cx="8208962" cy="2678112"/>
          </a:xfrm>
          <a:prstGeom prst="rect">
            <a:avLst/>
          </a:prstGeom>
        </p:spPr>
        <p:txBody>
          <a:bodyPr>
            <a:spAutoFit/>
          </a:bodyPr>
          <a:lstStyle/>
          <a:p>
            <a:pPr eaLnBrk="1" hangingPunct="1">
              <a:defRPr/>
            </a:pPr>
            <a:r>
              <a:rPr lang="zh-CN" altLang="en-US" sz="2400" dirty="0">
                <a:solidFill>
                  <a:srgbClr val="333333"/>
                </a:solidFill>
                <a:latin typeface="+mn-ea"/>
                <a:ea typeface="+mn-ea"/>
              </a:rPr>
              <a:t>之前，我们已经介绍过了工作量证明</a:t>
            </a:r>
            <a:r>
              <a:rPr lang="en-US" altLang="zh-CN" sz="2400" dirty="0">
                <a:solidFill>
                  <a:srgbClr val="333333"/>
                </a:solidFill>
                <a:latin typeface="+mn-ea"/>
                <a:ea typeface="+mn-ea"/>
              </a:rPr>
              <a:t>(POW)</a:t>
            </a:r>
            <a:r>
              <a:rPr lang="zh-CN" altLang="en-US" sz="2400" dirty="0">
                <a:solidFill>
                  <a:srgbClr val="333333"/>
                </a:solidFill>
                <a:latin typeface="+mn-ea"/>
                <a:ea typeface="+mn-ea"/>
              </a:rPr>
              <a:t>，现在我们再来介绍一下权益证明</a:t>
            </a:r>
            <a:r>
              <a:rPr lang="en-US" altLang="zh-CN" sz="2400" dirty="0">
                <a:solidFill>
                  <a:srgbClr val="333333"/>
                </a:solidFill>
                <a:latin typeface="+mn-ea"/>
                <a:ea typeface="+mn-ea"/>
              </a:rPr>
              <a:t>(POS)</a:t>
            </a:r>
            <a:r>
              <a:rPr lang="zh-CN" altLang="en-US" sz="2400" dirty="0">
                <a:solidFill>
                  <a:srgbClr val="333333"/>
                </a:solidFill>
                <a:latin typeface="+mn-ea"/>
                <a:ea typeface="+mn-ea"/>
              </a:rPr>
              <a:t>。</a:t>
            </a:r>
            <a:endParaRPr lang="en-US" altLang="zh-CN" sz="2400" dirty="0">
              <a:solidFill>
                <a:srgbClr val="333333"/>
              </a:solidFill>
              <a:latin typeface="+mn-ea"/>
              <a:ea typeface="+mn-ea"/>
            </a:endParaRPr>
          </a:p>
          <a:p>
            <a:pPr eaLnBrk="1" hangingPunct="1">
              <a:defRPr/>
            </a:pPr>
            <a:endParaRPr lang="en-US" altLang="zh-CN" sz="2400" dirty="0">
              <a:solidFill>
                <a:srgbClr val="333333"/>
              </a:solidFill>
              <a:latin typeface="+mn-ea"/>
              <a:ea typeface="+mn-ea"/>
            </a:endParaRPr>
          </a:p>
          <a:p>
            <a:pPr eaLnBrk="1" hangingPunct="1">
              <a:defRPr/>
            </a:pPr>
            <a:r>
              <a:rPr lang="zh-CN" altLang="en-US" sz="2400" dirty="0">
                <a:solidFill>
                  <a:srgbClr val="333333"/>
                </a:solidFill>
                <a:latin typeface="+mn-ea"/>
                <a:ea typeface="+mn-ea"/>
              </a:rPr>
              <a:t>我们回想一下</a:t>
            </a:r>
            <a:r>
              <a:rPr lang="en-US" altLang="zh-CN" sz="2400" dirty="0">
                <a:solidFill>
                  <a:srgbClr val="333333"/>
                </a:solidFill>
                <a:latin typeface="+mn-ea"/>
                <a:ea typeface="+mn-ea"/>
              </a:rPr>
              <a:t>POW</a:t>
            </a:r>
            <a:r>
              <a:rPr lang="zh-CN" altLang="en-US" sz="2400" dirty="0">
                <a:solidFill>
                  <a:srgbClr val="333333"/>
                </a:solidFill>
                <a:latin typeface="+mn-ea"/>
                <a:ea typeface="+mn-ea"/>
              </a:rPr>
              <a:t>的工作形式，即通过比谁先算出数学题的方式来抢夺记账权，那么如果现在村民当中出现了一个天才，他的计算能力超强，每次都是他先抢到记账权，这该怎么办呢？</a:t>
            </a:r>
          </a:p>
        </p:txBody>
      </p:sp>
      <p:pic>
        <p:nvPicPr>
          <p:cNvPr id="188420" name="图片 2">
            <a:extLst>
              <a:ext uri="{FF2B5EF4-FFF2-40B4-BE49-F238E27FC236}">
                <a16:creationId xmlns:a16="http://schemas.microsoft.com/office/drawing/2014/main" id="{8CCDB27F-CF46-45B5-A575-A521E7AE13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84888" y="4221163"/>
            <a:ext cx="2074862" cy="211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a16="http://schemas.microsoft.com/office/drawing/2014/main" id="{3C2818E8-36C2-41E1-80C4-E7C8273CC63E}"/>
              </a:ext>
            </a:extLst>
          </p:cNvPr>
          <p:cNvSpPr txBox="1"/>
          <p:nvPr/>
        </p:nvSpPr>
        <p:spPr>
          <a:xfrm>
            <a:off x="755650" y="4865688"/>
            <a:ext cx="3570288" cy="830262"/>
          </a:xfrm>
          <a:prstGeom prst="rect">
            <a:avLst/>
          </a:prstGeom>
          <a:noFill/>
        </p:spPr>
        <p:txBody>
          <a:bodyPr wrap="none">
            <a:spAutoFit/>
          </a:bodyPr>
          <a:lstStyle/>
          <a:p>
            <a:pPr>
              <a:defRPr/>
            </a:pPr>
            <a:r>
              <a:rPr lang="en-US" altLang="zh-CN" sz="2400" dirty="0">
                <a:solidFill>
                  <a:srgbClr val="FF0000"/>
                </a:solidFill>
                <a:latin typeface="+mj-ea"/>
                <a:ea typeface="+mj-ea"/>
              </a:rPr>
              <a:t>POW</a:t>
            </a:r>
            <a:r>
              <a:rPr lang="zh-CN" altLang="en-US" sz="2400" dirty="0">
                <a:solidFill>
                  <a:srgbClr val="FF0000"/>
                </a:solidFill>
                <a:latin typeface="+mj-ea"/>
                <a:ea typeface="+mj-ea"/>
              </a:rPr>
              <a:t>非常耗电：</a:t>
            </a:r>
            <a:endParaRPr lang="en-US" altLang="zh-CN" sz="2400" dirty="0">
              <a:solidFill>
                <a:srgbClr val="FF0000"/>
              </a:solidFill>
              <a:latin typeface="+mj-ea"/>
              <a:ea typeface="+mj-ea"/>
            </a:endParaRPr>
          </a:p>
          <a:p>
            <a:pPr>
              <a:defRPr/>
            </a:pPr>
            <a:r>
              <a:rPr lang="zh-CN" altLang="en-US" sz="2400" dirty="0">
                <a:solidFill>
                  <a:srgbClr val="FF0000"/>
                </a:solidFill>
                <a:latin typeface="+mj-ea"/>
                <a:ea typeface="+mj-ea"/>
              </a:rPr>
              <a:t>每年耗电量达数十亿美元</a:t>
            </a:r>
          </a:p>
        </p:txBody>
      </p:sp>
      <p:sp>
        <p:nvSpPr>
          <p:cNvPr id="6" name="TextBox 49">
            <a:extLst>
              <a:ext uri="{FF2B5EF4-FFF2-40B4-BE49-F238E27FC236}">
                <a16:creationId xmlns:a16="http://schemas.microsoft.com/office/drawing/2014/main" id="{9715A5ED-247F-4F72-817D-17BEBD709DA8}"/>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7.2.3 </a:t>
            </a:r>
            <a:r>
              <a:rPr lang="zh-CN" altLang="en-US" sz="2400" b="1" dirty="0">
                <a:latin typeface="黑体" panose="02010609060101010101" pitchFamily="49" charset="-122"/>
                <a:ea typeface="黑体" panose="02010609060101010101" pitchFamily="49" charset="-122"/>
              </a:rPr>
              <a:t>共识算法</a:t>
            </a:r>
          </a:p>
        </p:txBody>
      </p:sp>
      <p:sp>
        <p:nvSpPr>
          <p:cNvPr id="8" name="灯片编号占位符 11">
            <a:extLst>
              <a:ext uri="{FF2B5EF4-FFF2-40B4-BE49-F238E27FC236}">
                <a16:creationId xmlns:a16="http://schemas.microsoft.com/office/drawing/2014/main" id="{1F029EDB-CFEF-4E10-B330-F7BD2EEF7158}"/>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E69B13FF-27DA-4B4B-8C90-A71A615142D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13425994-9E29-490B-B862-3A889D73113F}"/>
              </a:ext>
            </a:extLst>
          </p:cNvPr>
          <p:cNvSpPr/>
          <p:nvPr/>
        </p:nvSpPr>
        <p:spPr>
          <a:xfrm>
            <a:off x="420688" y="1700808"/>
            <a:ext cx="8208962" cy="3046412"/>
          </a:xfrm>
          <a:prstGeom prst="rect">
            <a:avLst/>
          </a:prstGeom>
        </p:spPr>
        <p:txBody>
          <a:bodyPr>
            <a:spAutoFit/>
          </a:bodyPr>
          <a:lstStyle/>
          <a:p>
            <a:pPr>
              <a:defRPr/>
            </a:pPr>
            <a:r>
              <a:rPr lang="en-US" altLang="zh-CN" sz="2400" dirty="0">
                <a:solidFill>
                  <a:srgbClr val="333333"/>
                </a:solidFill>
                <a:latin typeface="+mn-ea"/>
                <a:ea typeface="+mn-ea"/>
              </a:rPr>
              <a:t>POS</a:t>
            </a:r>
            <a:r>
              <a:rPr lang="zh-CN" altLang="en-US" sz="2400" dirty="0">
                <a:solidFill>
                  <a:srgbClr val="333333"/>
                </a:solidFill>
                <a:latin typeface="+mn-ea"/>
                <a:ea typeface="+mn-ea"/>
              </a:rPr>
              <a:t>在这时粉墨登场。</a:t>
            </a:r>
            <a:r>
              <a:rPr lang="en-US" altLang="zh-CN" sz="2400" dirty="0">
                <a:solidFill>
                  <a:srgbClr val="333333"/>
                </a:solidFill>
                <a:latin typeface="+mn-ea"/>
                <a:ea typeface="+mn-ea"/>
              </a:rPr>
              <a:t>POS</a:t>
            </a:r>
            <a:r>
              <a:rPr lang="zh-CN" altLang="en-US" sz="2400" dirty="0">
                <a:solidFill>
                  <a:srgbClr val="333333"/>
                </a:solidFill>
                <a:latin typeface="+mn-ea"/>
                <a:ea typeface="+mn-ea"/>
              </a:rPr>
              <a:t>也即权益证明。</a:t>
            </a:r>
            <a:endParaRPr lang="en-US" altLang="zh-CN" sz="2400" dirty="0">
              <a:solidFill>
                <a:srgbClr val="333333"/>
              </a:solidFill>
              <a:latin typeface="+mn-ea"/>
              <a:ea typeface="+mn-ea"/>
            </a:endParaRPr>
          </a:p>
          <a:p>
            <a:pPr marL="180000" indent="-180000">
              <a:buFont typeface="Arial" panose="020B0604020202020204" pitchFamily="34" charset="0"/>
              <a:buChar char="•"/>
              <a:defRPr/>
            </a:pPr>
            <a:r>
              <a:rPr lang="zh-CN" altLang="en-US" sz="2400" dirty="0">
                <a:solidFill>
                  <a:srgbClr val="333333"/>
                </a:solidFill>
                <a:latin typeface="+mn-ea"/>
                <a:ea typeface="+mn-ea"/>
              </a:rPr>
              <a:t>简单来说就是拥有更多的币，谁就拿到记账权。这里的币考虑了币的数量和币龄两个因素。</a:t>
            </a:r>
            <a:endParaRPr lang="en-US" altLang="zh-CN" sz="2400" dirty="0">
              <a:solidFill>
                <a:srgbClr val="333333"/>
              </a:solidFill>
              <a:latin typeface="+mn-ea"/>
              <a:ea typeface="+mn-ea"/>
            </a:endParaRPr>
          </a:p>
          <a:p>
            <a:pPr marL="637200" lvl="1" indent="-180000">
              <a:buFont typeface="Arial" panose="020B0604020202020204" pitchFamily="34" charset="0"/>
              <a:buChar char="•"/>
              <a:defRPr/>
            </a:pPr>
            <a:r>
              <a:rPr lang="zh-CN" altLang="en-US" sz="2400" dirty="0">
                <a:solidFill>
                  <a:srgbClr val="333333"/>
                </a:solidFill>
                <a:latin typeface="+mn-ea"/>
                <a:ea typeface="+mn-ea"/>
              </a:rPr>
              <a:t>什么是币龄呢，简单理解，就是你拥有币的时间。</a:t>
            </a:r>
          </a:p>
          <a:p>
            <a:pPr marL="637200" lvl="1" indent="-180000">
              <a:buFont typeface="Arial" panose="020B0604020202020204" pitchFamily="34" charset="0"/>
              <a:buChar char="•"/>
              <a:defRPr/>
            </a:pPr>
            <a:r>
              <a:rPr lang="zh-CN" altLang="en-US" sz="2400" dirty="0">
                <a:solidFill>
                  <a:srgbClr val="333333"/>
                </a:solidFill>
                <a:latin typeface="+mn-ea"/>
                <a:ea typeface="+mn-ea"/>
              </a:rPr>
              <a:t>也就是说，你拥有的币越多，币龄越长，就有越大的概率获得记账权。</a:t>
            </a:r>
            <a:endParaRPr lang="en-US" altLang="zh-CN" sz="2400" dirty="0">
              <a:solidFill>
                <a:srgbClr val="333333"/>
              </a:solidFill>
              <a:latin typeface="+mn-ea"/>
              <a:ea typeface="+mn-ea"/>
            </a:endParaRPr>
          </a:p>
          <a:p>
            <a:pPr marL="180000" indent="-180000">
              <a:buFont typeface="Arial" panose="020B0604020202020204" pitchFamily="34" charset="0"/>
              <a:buChar char="•"/>
              <a:defRPr/>
            </a:pPr>
            <a:r>
              <a:rPr lang="zh-CN" altLang="en-US" sz="2400" dirty="0">
                <a:solidFill>
                  <a:srgbClr val="333333"/>
                </a:solidFill>
                <a:latin typeface="+mn-ea"/>
                <a:ea typeface="+mn-ea"/>
              </a:rPr>
              <a:t>这个形式很像股份公司的形式，即谁是大股东谁说了算！</a:t>
            </a:r>
          </a:p>
          <a:p>
            <a:pPr eaLnBrk="1" hangingPunct="1">
              <a:defRPr/>
            </a:pPr>
            <a:endParaRPr lang="zh-CN" altLang="en-US" sz="2400" dirty="0">
              <a:solidFill>
                <a:srgbClr val="333333"/>
              </a:solidFill>
              <a:latin typeface="+mn-ea"/>
              <a:ea typeface="+mn-ea"/>
            </a:endParaRPr>
          </a:p>
        </p:txBody>
      </p:sp>
      <p:pic>
        <p:nvPicPr>
          <p:cNvPr id="189444" name="图片 1">
            <a:extLst>
              <a:ext uri="{FF2B5EF4-FFF2-40B4-BE49-F238E27FC236}">
                <a16:creationId xmlns:a16="http://schemas.microsoft.com/office/drawing/2014/main" id="{76066783-804E-4CE5-9E4C-8B4BFF5B6F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19850" y="4437063"/>
            <a:ext cx="22098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F16D466A-6BB4-4655-ACF1-488D99C2836E}"/>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7.2.3 </a:t>
            </a:r>
            <a:r>
              <a:rPr lang="zh-CN" altLang="en-US" sz="2400" b="1" dirty="0">
                <a:latin typeface="黑体" panose="02010609060101010101" pitchFamily="49" charset="-122"/>
                <a:ea typeface="黑体" panose="02010609060101010101" pitchFamily="49" charset="-122"/>
              </a:rPr>
              <a:t>共识算法</a:t>
            </a:r>
          </a:p>
        </p:txBody>
      </p:sp>
      <p:sp>
        <p:nvSpPr>
          <p:cNvPr id="6" name="灯片编号占位符 11">
            <a:extLst>
              <a:ext uri="{FF2B5EF4-FFF2-40B4-BE49-F238E27FC236}">
                <a16:creationId xmlns:a16="http://schemas.microsoft.com/office/drawing/2014/main" id="{B90EFC1B-B7A4-4C70-9C19-595769C973CE}"/>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18216B00-68C4-49D5-8DE4-B46F4F6D4AB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65E5192E-4DA5-481F-B271-0F866FA1EAF2}"/>
              </a:ext>
            </a:extLst>
          </p:cNvPr>
          <p:cNvSpPr/>
          <p:nvPr/>
        </p:nvSpPr>
        <p:spPr>
          <a:xfrm>
            <a:off x="420688" y="2636838"/>
            <a:ext cx="8208962" cy="1570037"/>
          </a:xfrm>
          <a:prstGeom prst="rect">
            <a:avLst/>
          </a:prstGeom>
        </p:spPr>
        <p:txBody>
          <a:bodyPr>
            <a:spAutoFit/>
          </a:bodyPr>
          <a:lstStyle/>
          <a:p>
            <a:pPr>
              <a:defRPr/>
            </a:pPr>
            <a:r>
              <a:rPr lang="en-US" altLang="zh-CN" sz="2400" dirty="0">
                <a:solidFill>
                  <a:srgbClr val="333333"/>
                </a:solidFill>
                <a:latin typeface="+mn-ea"/>
                <a:ea typeface="+mn-ea"/>
              </a:rPr>
              <a:t>POS</a:t>
            </a:r>
            <a:r>
              <a:rPr lang="zh-CN" altLang="en-US" sz="2400" dirty="0">
                <a:solidFill>
                  <a:srgbClr val="333333"/>
                </a:solidFill>
                <a:latin typeface="+mn-ea"/>
                <a:ea typeface="+mn-ea"/>
              </a:rPr>
              <a:t>当然也有它自己的问题</a:t>
            </a:r>
            <a:r>
              <a:rPr lang="en-US" altLang="zh-CN" sz="2400" dirty="0">
                <a:solidFill>
                  <a:srgbClr val="333333"/>
                </a:solidFill>
                <a:latin typeface="+mn-ea"/>
                <a:ea typeface="+mn-ea"/>
              </a:rPr>
              <a:t>:</a:t>
            </a:r>
          </a:p>
          <a:p>
            <a:pPr marL="180000" indent="-180000">
              <a:buFont typeface="Arial" panose="020B0604020202020204" pitchFamily="34" charset="0"/>
              <a:buChar char="•"/>
              <a:defRPr/>
            </a:pPr>
            <a:r>
              <a:rPr lang="zh-CN" altLang="en-US" sz="2400" dirty="0">
                <a:solidFill>
                  <a:srgbClr val="333333"/>
                </a:solidFill>
                <a:latin typeface="+mn-ea"/>
                <a:ea typeface="+mn-ea"/>
              </a:rPr>
              <a:t>如何在规则上限制股东的权力，防止一家独大，是</a:t>
            </a:r>
            <a:r>
              <a:rPr lang="en-US" altLang="zh-CN" sz="2400" dirty="0">
                <a:solidFill>
                  <a:srgbClr val="333333"/>
                </a:solidFill>
                <a:latin typeface="+mn-ea"/>
              </a:rPr>
              <a:t>POS</a:t>
            </a:r>
            <a:r>
              <a:rPr lang="zh-CN" altLang="en-US" sz="2400" dirty="0">
                <a:solidFill>
                  <a:srgbClr val="333333"/>
                </a:solidFill>
                <a:latin typeface="+mn-ea"/>
                <a:ea typeface="+mn-ea"/>
              </a:rPr>
              <a:t>在具体实现中需要考虑的问题。</a:t>
            </a:r>
          </a:p>
          <a:p>
            <a:pPr eaLnBrk="1" hangingPunct="1">
              <a:defRPr/>
            </a:pPr>
            <a:endParaRPr lang="zh-CN" altLang="en-US" sz="2400" dirty="0">
              <a:solidFill>
                <a:srgbClr val="333333"/>
              </a:solidFill>
              <a:latin typeface="+mn-ea"/>
              <a:ea typeface="+mn-ea"/>
            </a:endParaRPr>
          </a:p>
        </p:txBody>
      </p:sp>
      <p:sp>
        <p:nvSpPr>
          <p:cNvPr id="4" name="TextBox 49">
            <a:extLst>
              <a:ext uri="{FF2B5EF4-FFF2-40B4-BE49-F238E27FC236}">
                <a16:creationId xmlns:a16="http://schemas.microsoft.com/office/drawing/2014/main" id="{2A07F8D5-B6C3-487E-913F-203724EBF666}"/>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7.2.3 </a:t>
            </a:r>
            <a:r>
              <a:rPr lang="zh-CN" altLang="en-US" sz="2400" b="1" dirty="0">
                <a:latin typeface="黑体" panose="02010609060101010101" pitchFamily="49" charset="-122"/>
                <a:ea typeface="黑体" panose="02010609060101010101" pitchFamily="49" charset="-122"/>
              </a:rPr>
              <a:t>共识算法</a:t>
            </a:r>
          </a:p>
        </p:txBody>
      </p:sp>
      <p:sp>
        <p:nvSpPr>
          <p:cNvPr id="5" name="灯片编号占位符 11">
            <a:extLst>
              <a:ext uri="{FF2B5EF4-FFF2-40B4-BE49-F238E27FC236}">
                <a16:creationId xmlns:a16="http://schemas.microsoft.com/office/drawing/2014/main" id="{3334FD48-CB82-454F-B84B-318184B56F73}"/>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EE51E1D8-91B0-4AF0-923E-98B94FA55B5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9" name="矩形 8">
            <a:extLst>
              <a:ext uri="{FF2B5EF4-FFF2-40B4-BE49-F238E27FC236}">
                <a16:creationId xmlns:a16="http://schemas.microsoft.com/office/drawing/2014/main" id="{36289AA4-5DC0-4B75-AD96-570C9344A8A6}"/>
              </a:ext>
            </a:extLst>
          </p:cNvPr>
          <p:cNvSpPr/>
          <p:nvPr/>
        </p:nvSpPr>
        <p:spPr>
          <a:xfrm>
            <a:off x="468313" y="1989138"/>
            <a:ext cx="8207375" cy="2308225"/>
          </a:xfrm>
          <a:prstGeom prst="rect">
            <a:avLst/>
          </a:prstGeom>
        </p:spPr>
        <p:txBody>
          <a:bodyPr>
            <a:spAutoFit/>
          </a:bodyPr>
          <a:lstStyle/>
          <a:p>
            <a:pPr>
              <a:defRPr/>
            </a:pPr>
            <a:r>
              <a:rPr lang="zh-CN" altLang="en-US" sz="2400" dirty="0">
                <a:solidFill>
                  <a:srgbClr val="333333"/>
                </a:solidFill>
                <a:latin typeface="+mn-ea"/>
                <a:ea typeface="+mn-ea"/>
              </a:rPr>
              <a:t>共识算法还有很多</a:t>
            </a:r>
            <a:r>
              <a:rPr lang="en-US" altLang="zh-CN" sz="2400" dirty="0">
                <a:solidFill>
                  <a:srgbClr val="333333"/>
                </a:solidFill>
                <a:latin typeface="+mn-ea"/>
                <a:ea typeface="+mn-ea"/>
              </a:rPr>
              <a:t>:</a:t>
            </a:r>
          </a:p>
          <a:p>
            <a:pPr marL="180000" indent="-180000">
              <a:buFont typeface="Arial" panose="020B0604020202020204" pitchFamily="34" charset="0"/>
              <a:buChar char="•"/>
              <a:defRPr/>
            </a:pPr>
            <a:r>
              <a:rPr lang="zh-CN" altLang="en-US" sz="2400" dirty="0">
                <a:solidFill>
                  <a:srgbClr val="333333"/>
                </a:solidFill>
                <a:latin typeface="+mn-ea"/>
                <a:ea typeface="+mn-ea"/>
              </a:rPr>
              <a:t>比如单纯比谁记得快的</a:t>
            </a:r>
            <a:r>
              <a:rPr lang="en-US" altLang="zh-CN" sz="2400" dirty="0">
                <a:solidFill>
                  <a:srgbClr val="333333"/>
                </a:solidFill>
                <a:latin typeface="+mn-ea"/>
                <a:ea typeface="+mn-ea"/>
              </a:rPr>
              <a:t>PBFT(</a:t>
            </a:r>
            <a:r>
              <a:rPr lang="zh-CN" altLang="en-US" sz="2400" dirty="0">
                <a:solidFill>
                  <a:srgbClr val="333333"/>
                </a:solidFill>
                <a:latin typeface="+mn-ea"/>
                <a:ea typeface="+mn-ea"/>
              </a:rPr>
              <a:t>拜占庭容错</a:t>
            </a:r>
            <a:r>
              <a:rPr lang="en-US" altLang="zh-CN" sz="2400" dirty="0">
                <a:solidFill>
                  <a:srgbClr val="333333"/>
                </a:solidFill>
                <a:latin typeface="+mn-ea"/>
                <a:ea typeface="+mn-ea"/>
              </a:rPr>
              <a:t>)</a:t>
            </a:r>
          </a:p>
          <a:p>
            <a:pPr marL="180000" indent="-180000">
              <a:buFont typeface="Arial" panose="020B0604020202020204" pitchFamily="34" charset="0"/>
              <a:buChar char="•"/>
              <a:defRPr/>
            </a:pPr>
            <a:r>
              <a:rPr lang="zh-CN" altLang="en-US" sz="2400" dirty="0">
                <a:solidFill>
                  <a:srgbClr val="333333"/>
                </a:solidFill>
                <a:latin typeface="+mn-ea"/>
                <a:ea typeface="+mn-ea"/>
              </a:rPr>
              <a:t>让声望高的人来记账的</a:t>
            </a:r>
            <a:r>
              <a:rPr lang="en-US" altLang="zh-CN" sz="2400" dirty="0">
                <a:solidFill>
                  <a:srgbClr val="333333"/>
                </a:solidFill>
                <a:latin typeface="+mn-ea"/>
                <a:ea typeface="+mn-ea"/>
              </a:rPr>
              <a:t>POR(</a:t>
            </a:r>
            <a:r>
              <a:rPr lang="zh-CN" altLang="en-US" sz="2400" dirty="0">
                <a:solidFill>
                  <a:srgbClr val="333333"/>
                </a:solidFill>
                <a:latin typeface="+mn-ea"/>
                <a:ea typeface="+mn-ea"/>
              </a:rPr>
              <a:t>声誉证明</a:t>
            </a:r>
            <a:r>
              <a:rPr lang="en-US" altLang="zh-CN" sz="2400" dirty="0">
                <a:solidFill>
                  <a:srgbClr val="333333"/>
                </a:solidFill>
                <a:latin typeface="+mn-ea"/>
                <a:ea typeface="+mn-ea"/>
              </a:rPr>
              <a:t>)</a:t>
            </a:r>
          </a:p>
          <a:p>
            <a:pPr marL="180000" indent="-180000">
              <a:buFont typeface="Arial" panose="020B0604020202020204" pitchFamily="34" charset="0"/>
              <a:buChar char="•"/>
              <a:defRPr/>
            </a:pPr>
            <a:r>
              <a:rPr lang="zh-CN" altLang="en-US" sz="2400" dirty="0">
                <a:solidFill>
                  <a:srgbClr val="333333"/>
                </a:solidFill>
                <a:latin typeface="+mn-ea"/>
                <a:ea typeface="+mn-ea"/>
              </a:rPr>
              <a:t>比比谁存的东西多的</a:t>
            </a:r>
            <a:r>
              <a:rPr lang="en-US" altLang="zh-CN" sz="2400" dirty="0">
                <a:solidFill>
                  <a:srgbClr val="333333"/>
                </a:solidFill>
                <a:latin typeface="+mn-ea"/>
                <a:ea typeface="+mn-ea"/>
              </a:rPr>
              <a:t>POC(</a:t>
            </a:r>
            <a:r>
              <a:rPr lang="zh-CN" altLang="en-US" sz="2400" dirty="0">
                <a:solidFill>
                  <a:srgbClr val="333333"/>
                </a:solidFill>
                <a:latin typeface="+mn-ea"/>
                <a:ea typeface="+mn-ea"/>
              </a:rPr>
              <a:t>容量空间</a:t>
            </a:r>
            <a:r>
              <a:rPr lang="en-US" altLang="zh-CN" sz="2400" dirty="0">
                <a:solidFill>
                  <a:srgbClr val="333333"/>
                </a:solidFill>
                <a:latin typeface="+mn-ea"/>
                <a:ea typeface="+mn-ea"/>
              </a:rPr>
              <a:t>)</a:t>
            </a:r>
            <a:r>
              <a:rPr lang="zh-CN" altLang="en-US" sz="2400" dirty="0">
                <a:solidFill>
                  <a:srgbClr val="333333"/>
                </a:solidFill>
                <a:latin typeface="+mn-ea"/>
                <a:ea typeface="+mn-ea"/>
              </a:rPr>
              <a:t>等等等</a:t>
            </a:r>
            <a:endParaRPr lang="en-US" altLang="zh-CN" sz="2400" dirty="0">
              <a:solidFill>
                <a:srgbClr val="333333"/>
              </a:solidFill>
              <a:latin typeface="+mn-ea"/>
              <a:ea typeface="+mn-ea"/>
            </a:endParaRPr>
          </a:p>
          <a:p>
            <a:pPr marL="180000" indent="-180000">
              <a:buFont typeface="Arial" panose="020B0604020202020204" pitchFamily="34" charset="0"/>
              <a:buChar char="•"/>
              <a:defRPr/>
            </a:pPr>
            <a:r>
              <a:rPr lang="zh-CN" altLang="en-US" sz="2400" dirty="0">
                <a:solidFill>
                  <a:srgbClr val="333333"/>
                </a:solidFill>
                <a:latin typeface="+mn-ea"/>
                <a:ea typeface="+mn-ea"/>
              </a:rPr>
              <a:t>它们都各有各的优缺点，在不同的场景下选择最合适的共识算法，也是我们的主要研究内容之一！</a:t>
            </a:r>
          </a:p>
        </p:txBody>
      </p:sp>
      <p:pic>
        <p:nvPicPr>
          <p:cNvPr id="191492" name="图片 1">
            <a:extLst>
              <a:ext uri="{FF2B5EF4-FFF2-40B4-BE49-F238E27FC236}">
                <a16:creationId xmlns:a16="http://schemas.microsoft.com/office/drawing/2014/main" id="{34020CAE-31F3-4EBB-8E0E-AC2040BAA89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48488" y="4581525"/>
            <a:ext cx="1514475"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54EC27DB-D4AE-488A-A340-4AABAD53C7C4}"/>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7.2.3 </a:t>
            </a:r>
            <a:r>
              <a:rPr lang="zh-CN" altLang="en-US" sz="2400" b="1" dirty="0">
                <a:latin typeface="黑体" panose="02010609060101010101" pitchFamily="49" charset="-122"/>
                <a:ea typeface="黑体" panose="02010609060101010101" pitchFamily="49" charset="-122"/>
              </a:rPr>
              <a:t>共识算法</a:t>
            </a:r>
          </a:p>
        </p:txBody>
      </p:sp>
      <p:sp>
        <p:nvSpPr>
          <p:cNvPr id="6" name="灯片编号占位符 11">
            <a:extLst>
              <a:ext uri="{FF2B5EF4-FFF2-40B4-BE49-F238E27FC236}">
                <a16:creationId xmlns:a16="http://schemas.microsoft.com/office/drawing/2014/main" id="{52EF188F-8C29-4FC7-B382-C7A5D40626B8}"/>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2B46DD09-250C-46E3-BF73-6AC9D9F550F3}"/>
              </a:ext>
            </a:extLst>
          </p:cNvPr>
          <p:cNvSpPr txBox="1">
            <a:spLocks noChangeArrowheads="1"/>
          </p:cNvSpPr>
          <p:nvPr/>
        </p:nvSpPr>
        <p:spPr bwMode="auto">
          <a:xfrm flipH="1">
            <a:off x="283484" y="1572419"/>
            <a:ext cx="8475662" cy="461962"/>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solidFill>
                  <a:srgbClr val="333333"/>
                </a:solidFill>
                <a:latin typeface="+mn-ea"/>
                <a:ea typeface="+mn-ea"/>
              </a:rPr>
              <a:t>接下来，我们更深入一步，来看一看区块链是如何做存储的！</a:t>
            </a:r>
          </a:p>
        </p:txBody>
      </p:sp>
      <p:sp>
        <p:nvSpPr>
          <p:cNvPr id="4" name="Rectangle 2">
            <a:extLst>
              <a:ext uri="{FF2B5EF4-FFF2-40B4-BE49-F238E27FC236}">
                <a16:creationId xmlns:a16="http://schemas.microsoft.com/office/drawing/2014/main" id="{CC25FF8A-9153-429D-B065-7612177343E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6" name="矩形 5">
            <a:extLst>
              <a:ext uri="{FF2B5EF4-FFF2-40B4-BE49-F238E27FC236}">
                <a16:creationId xmlns:a16="http://schemas.microsoft.com/office/drawing/2014/main" id="{78C1E238-C1E2-4AE6-AABF-E38F39207CB9}"/>
              </a:ext>
            </a:extLst>
          </p:cNvPr>
          <p:cNvSpPr/>
          <p:nvPr/>
        </p:nvSpPr>
        <p:spPr>
          <a:xfrm>
            <a:off x="283484" y="2207815"/>
            <a:ext cx="8172450" cy="1200150"/>
          </a:xfrm>
          <a:prstGeom prst="rect">
            <a:avLst/>
          </a:prstGeom>
        </p:spPr>
        <p:txBody>
          <a:bodyPr>
            <a:spAutoFit/>
          </a:bodyPr>
          <a:lstStyle/>
          <a:p>
            <a:pPr eaLnBrk="1" hangingPunct="1">
              <a:defRPr/>
            </a:pPr>
            <a:r>
              <a:rPr lang="zh-CN" altLang="en-US" sz="2400" dirty="0">
                <a:solidFill>
                  <a:srgbClr val="333333"/>
                </a:solidFill>
                <a:latin typeface="+mn-ea"/>
                <a:ea typeface="+mn-ea"/>
              </a:rPr>
              <a:t>之前，我们例子中的各种去中心化货币，都是利用区块链来存储汇款单的，汇款单其实是一个数据量很小的东西，但即便如此，比特币区块链截止</a:t>
            </a:r>
            <a:r>
              <a:rPr lang="en-US" altLang="zh-CN" sz="2400" dirty="0">
                <a:solidFill>
                  <a:srgbClr val="333333"/>
                </a:solidFill>
                <a:latin typeface="+mn-ea"/>
                <a:ea typeface="+mn-ea"/>
              </a:rPr>
              <a:t>2018</a:t>
            </a:r>
            <a:r>
              <a:rPr lang="zh-CN" altLang="en-US" sz="2400" dirty="0">
                <a:solidFill>
                  <a:srgbClr val="333333"/>
                </a:solidFill>
                <a:latin typeface="+mn-ea"/>
                <a:ea typeface="+mn-ea"/>
              </a:rPr>
              <a:t>年，也已经到达了</a:t>
            </a:r>
            <a:r>
              <a:rPr lang="en-US" altLang="zh-CN" sz="2400" dirty="0">
                <a:solidFill>
                  <a:srgbClr val="333333"/>
                </a:solidFill>
                <a:latin typeface="+mn-ea"/>
                <a:ea typeface="+mn-ea"/>
              </a:rPr>
              <a:t>200G</a:t>
            </a:r>
            <a:r>
              <a:rPr lang="zh-CN" altLang="en-US" sz="2400" dirty="0">
                <a:solidFill>
                  <a:srgbClr val="333333"/>
                </a:solidFill>
                <a:latin typeface="+mn-ea"/>
                <a:ea typeface="+mn-ea"/>
              </a:rPr>
              <a:t>。</a:t>
            </a:r>
          </a:p>
        </p:txBody>
      </p:sp>
      <p:pic>
        <p:nvPicPr>
          <p:cNvPr id="195589" name="图片 1">
            <a:extLst>
              <a:ext uri="{FF2B5EF4-FFF2-40B4-BE49-F238E27FC236}">
                <a16:creationId xmlns:a16="http://schemas.microsoft.com/office/drawing/2014/main" id="{5355073B-1533-4102-9D2F-7E4AD0D29F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02125" y="3581400"/>
            <a:ext cx="4143375"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49">
            <a:extLst>
              <a:ext uri="{FF2B5EF4-FFF2-40B4-BE49-F238E27FC236}">
                <a16:creationId xmlns:a16="http://schemas.microsoft.com/office/drawing/2014/main" id="{BDEFE4ED-7D18-47D0-9022-4FE48B43CD66}"/>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8" name="灯片编号占位符 11">
            <a:extLst>
              <a:ext uri="{FF2B5EF4-FFF2-40B4-BE49-F238E27FC236}">
                <a16:creationId xmlns:a16="http://schemas.microsoft.com/office/drawing/2014/main" id="{C7B7774B-D979-463D-B4E4-3AF64C874968}"/>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B0E24DF9-3921-4959-AA64-7E32E4A25E47}"/>
              </a:ext>
            </a:extLst>
          </p:cNvPr>
          <p:cNvSpPr txBox="1">
            <a:spLocks noChangeArrowheads="1"/>
          </p:cNvSpPr>
          <p:nvPr/>
        </p:nvSpPr>
        <p:spPr bwMode="auto">
          <a:xfrm flipH="1">
            <a:off x="1547813" y="1844675"/>
            <a:ext cx="6227762" cy="12001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solidFill>
                  <a:srgbClr val="333333"/>
                </a:solidFill>
                <a:latin typeface="+mn-ea"/>
                <a:ea typeface="+mn-ea"/>
              </a:rPr>
              <a:t>这是一个什么概念呢？一本</a:t>
            </a:r>
            <a:r>
              <a:rPr lang="en-US" altLang="zh-CN" sz="2400" dirty="0">
                <a:solidFill>
                  <a:srgbClr val="333333"/>
                </a:solidFill>
                <a:latin typeface="+mn-ea"/>
                <a:ea typeface="+mn-ea"/>
              </a:rPr>
              <a:t>100</a:t>
            </a:r>
            <a:r>
              <a:rPr lang="zh-CN" altLang="en-US" sz="2400" dirty="0">
                <a:solidFill>
                  <a:srgbClr val="333333"/>
                </a:solidFill>
                <a:latin typeface="+mn-ea"/>
                <a:ea typeface="+mn-ea"/>
              </a:rPr>
              <a:t>万字的小说大概需要</a:t>
            </a:r>
            <a:r>
              <a:rPr lang="en-US" altLang="zh-CN" sz="2400" dirty="0">
                <a:solidFill>
                  <a:srgbClr val="333333"/>
                </a:solidFill>
                <a:latin typeface="+mn-ea"/>
                <a:ea typeface="+mn-ea"/>
              </a:rPr>
              <a:t>2M</a:t>
            </a:r>
            <a:r>
              <a:rPr lang="zh-CN" altLang="en-US" sz="2400" dirty="0">
                <a:solidFill>
                  <a:srgbClr val="333333"/>
                </a:solidFill>
                <a:latin typeface="+mn-ea"/>
                <a:ea typeface="+mn-ea"/>
              </a:rPr>
              <a:t>的存储空间，也就是说此时每个村民相当于存储了</a:t>
            </a:r>
            <a:r>
              <a:rPr lang="en-US" altLang="zh-CN" sz="2400" dirty="0">
                <a:solidFill>
                  <a:srgbClr val="333333"/>
                </a:solidFill>
                <a:latin typeface="+mn-ea"/>
                <a:ea typeface="+mn-ea"/>
              </a:rPr>
              <a:t>10</a:t>
            </a:r>
            <a:r>
              <a:rPr lang="zh-CN" altLang="en-US" sz="2400" dirty="0">
                <a:solidFill>
                  <a:srgbClr val="333333"/>
                </a:solidFill>
                <a:latin typeface="+mn-ea"/>
                <a:ea typeface="+mn-ea"/>
              </a:rPr>
              <a:t>万多本</a:t>
            </a:r>
            <a:r>
              <a:rPr lang="en-US" altLang="zh-CN" sz="2400" dirty="0">
                <a:solidFill>
                  <a:srgbClr val="333333"/>
                </a:solidFill>
                <a:latin typeface="+mn-ea"/>
                <a:ea typeface="+mn-ea"/>
              </a:rPr>
              <a:t>100</a:t>
            </a:r>
            <a:r>
              <a:rPr lang="zh-CN" altLang="en-US" sz="2400" dirty="0">
                <a:solidFill>
                  <a:srgbClr val="333333"/>
                </a:solidFill>
                <a:latin typeface="+mn-ea"/>
                <a:ea typeface="+mn-ea"/>
              </a:rPr>
              <a:t>万字的小说。</a:t>
            </a:r>
          </a:p>
        </p:txBody>
      </p:sp>
      <p:sp>
        <p:nvSpPr>
          <p:cNvPr id="4" name="Rectangle 2">
            <a:extLst>
              <a:ext uri="{FF2B5EF4-FFF2-40B4-BE49-F238E27FC236}">
                <a16:creationId xmlns:a16="http://schemas.microsoft.com/office/drawing/2014/main" id="{D566AEF7-DC4B-4F1D-AB8C-4E26E4D5DC8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pic>
        <p:nvPicPr>
          <p:cNvPr id="196612" name="图片 1">
            <a:extLst>
              <a:ext uri="{FF2B5EF4-FFF2-40B4-BE49-F238E27FC236}">
                <a16:creationId xmlns:a16="http://schemas.microsoft.com/office/drawing/2014/main" id="{297ACC47-54BA-4AB0-83F3-63BDDE3B23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0425" y="3213100"/>
            <a:ext cx="1676400"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4D457360-E24C-45C4-B762-047CBF96DF6F}"/>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6" name="灯片编号占位符 11">
            <a:extLst>
              <a:ext uri="{FF2B5EF4-FFF2-40B4-BE49-F238E27FC236}">
                <a16:creationId xmlns:a16="http://schemas.microsoft.com/office/drawing/2014/main" id="{4A149700-BC5E-4FF4-B378-EB062BFB4886}"/>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71AAF775-E8FE-414D-AB20-8F0905072F9D}"/>
              </a:ext>
            </a:extLst>
          </p:cNvPr>
          <p:cNvSpPr txBox="1">
            <a:spLocks noChangeArrowheads="1"/>
          </p:cNvSpPr>
          <p:nvPr/>
        </p:nvSpPr>
        <p:spPr bwMode="auto">
          <a:xfrm flipH="1">
            <a:off x="1547813" y="1484313"/>
            <a:ext cx="6227762" cy="830262"/>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solidFill>
                  <a:srgbClr val="333333"/>
                </a:solidFill>
                <a:latin typeface="+mn-ea"/>
                <a:ea typeface="+mn-ea"/>
              </a:rPr>
              <a:t>虽然听起来很多，但是对于计算机来讲，还只是九牛一毛而已！</a:t>
            </a:r>
          </a:p>
        </p:txBody>
      </p:sp>
      <p:sp>
        <p:nvSpPr>
          <p:cNvPr id="4" name="Rectangle 2">
            <a:extLst>
              <a:ext uri="{FF2B5EF4-FFF2-40B4-BE49-F238E27FC236}">
                <a16:creationId xmlns:a16="http://schemas.microsoft.com/office/drawing/2014/main" id="{EFF2F2EA-3847-423E-B31D-BD6754380FB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pic>
        <p:nvPicPr>
          <p:cNvPr id="197636" name="图片 1">
            <a:extLst>
              <a:ext uri="{FF2B5EF4-FFF2-40B4-BE49-F238E27FC236}">
                <a16:creationId xmlns:a16="http://schemas.microsoft.com/office/drawing/2014/main" id="{40B8EB5B-6D67-46FE-A3AD-77A8C7FE560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24300" y="2314575"/>
            <a:ext cx="455295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D7146ACF-6447-4B79-A293-24CB1409456D}"/>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6" name="灯片编号占位符 11">
            <a:extLst>
              <a:ext uri="{FF2B5EF4-FFF2-40B4-BE49-F238E27FC236}">
                <a16:creationId xmlns:a16="http://schemas.microsoft.com/office/drawing/2014/main" id="{F412C923-44A2-4B92-82ED-D07C45B9A5D9}"/>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695E462F-3FDD-49C6-BD24-C74E510DA764}"/>
              </a:ext>
            </a:extLst>
          </p:cNvPr>
          <p:cNvSpPr txBox="1">
            <a:spLocks noChangeArrowheads="1"/>
          </p:cNvSpPr>
          <p:nvPr/>
        </p:nvSpPr>
        <p:spPr bwMode="auto">
          <a:xfrm flipH="1">
            <a:off x="1547813" y="1484313"/>
            <a:ext cx="6227762" cy="830262"/>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solidFill>
                  <a:srgbClr val="333333"/>
                </a:solidFill>
                <a:latin typeface="+mn-ea"/>
                <a:ea typeface="+mn-ea"/>
              </a:rPr>
              <a:t>既然比特币区块链这么能存储，我们可不可以利用它来存一些自定义的数据呢？</a:t>
            </a:r>
          </a:p>
        </p:txBody>
      </p:sp>
      <p:sp>
        <p:nvSpPr>
          <p:cNvPr id="4" name="Rectangle 2">
            <a:extLst>
              <a:ext uri="{FF2B5EF4-FFF2-40B4-BE49-F238E27FC236}">
                <a16:creationId xmlns:a16="http://schemas.microsoft.com/office/drawing/2014/main" id="{4479AAB4-10FC-4470-AD48-4A71AD83B99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pic>
        <p:nvPicPr>
          <p:cNvPr id="198660" name="图片 1">
            <a:extLst>
              <a:ext uri="{FF2B5EF4-FFF2-40B4-BE49-F238E27FC236}">
                <a16:creationId xmlns:a16="http://schemas.microsoft.com/office/drawing/2014/main" id="{381885B3-3F49-4348-9065-AE6B58835F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492375"/>
            <a:ext cx="3881438"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43CCC660-51C5-4706-A28B-F0F09F17D291}"/>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6" name="灯片编号占位符 11">
            <a:extLst>
              <a:ext uri="{FF2B5EF4-FFF2-40B4-BE49-F238E27FC236}">
                <a16:creationId xmlns:a16="http://schemas.microsoft.com/office/drawing/2014/main" id="{4439B590-4CC8-4A91-B05B-A383743CA8BB}"/>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DC6F2A24-2FFA-4451-8A7F-0A09C4F6F1C7}"/>
              </a:ext>
            </a:extLst>
          </p:cNvPr>
          <p:cNvSpPr txBox="1">
            <a:spLocks noChangeArrowheads="1"/>
          </p:cNvSpPr>
          <p:nvPr/>
        </p:nvSpPr>
        <p:spPr bwMode="auto">
          <a:xfrm flipH="1">
            <a:off x="1547813" y="1484313"/>
            <a:ext cx="6227762" cy="12001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solidFill>
                  <a:srgbClr val="333333"/>
                </a:solidFill>
                <a:latin typeface="+mn-ea"/>
                <a:ea typeface="+mn-ea"/>
              </a:rPr>
              <a:t>答案是否定的，对于比特币区块链来说，每笔交易都有既定的格式，我们只能去存储设定好的东西，没有自己发挥的空间。</a:t>
            </a:r>
          </a:p>
        </p:txBody>
      </p:sp>
      <p:sp>
        <p:nvSpPr>
          <p:cNvPr id="4" name="Rectangle 2">
            <a:extLst>
              <a:ext uri="{FF2B5EF4-FFF2-40B4-BE49-F238E27FC236}">
                <a16:creationId xmlns:a16="http://schemas.microsoft.com/office/drawing/2014/main" id="{BE8257E7-3D37-46B6-9DE0-A3E199CA801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pic>
        <p:nvPicPr>
          <p:cNvPr id="199684" name="图片 7">
            <a:extLst>
              <a:ext uri="{FF2B5EF4-FFF2-40B4-BE49-F238E27FC236}">
                <a16:creationId xmlns:a16="http://schemas.microsoft.com/office/drawing/2014/main" id="{B285F74D-20E1-4235-B2ED-1D7BB065DCC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9313" y="3086100"/>
            <a:ext cx="744537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9685" name="图片 1">
            <a:extLst>
              <a:ext uri="{FF2B5EF4-FFF2-40B4-BE49-F238E27FC236}">
                <a16:creationId xmlns:a16="http://schemas.microsoft.com/office/drawing/2014/main" id="{5B05E39D-ACBA-4FBB-AE0E-7C0806089A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4700588"/>
            <a:ext cx="181610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a:extLst>
              <a:ext uri="{FF2B5EF4-FFF2-40B4-BE49-F238E27FC236}">
                <a16:creationId xmlns:a16="http://schemas.microsoft.com/office/drawing/2014/main" id="{51ED6DD1-C57E-442A-881B-9F690CD11342}"/>
              </a:ext>
            </a:extLst>
          </p:cNvPr>
          <p:cNvSpPr txBox="1"/>
          <p:nvPr/>
        </p:nvSpPr>
        <p:spPr>
          <a:xfrm>
            <a:off x="3444875" y="4627563"/>
            <a:ext cx="2160588" cy="431800"/>
          </a:xfrm>
          <a:prstGeom prst="rect">
            <a:avLst/>
          </a:prstGeom>
          <a:noFill/>
        </p:spPr>
        <p:txBody>
          <a:bodyPr>
            <a:spAutoFit/>
          </a:bodyPr>
          <a:lstStyle/>
          <a:p>
            <a:pPr>
              <a:defRPr/>
            </a:pPr>
            <a:r>
              <a:rPr lang="zh-CN" altLang="en-US" sz="2200" dirty="0">
                <a:solidFill>
                  <a:srgbClr val="333333"/>
                </a:solidFill>
                <a:latin typeface="+mn-ea"/>
                <a:ea typeface="+mn-ea"/>
              </a:rPr>
              <a:t>大致的交易格式</a:t>
            </a:r>
          </a:p>
        </p:txBody>
      </p:sp>
      <p:sp>
        <p:nvSpPr>
          <p:cNvPr id="7" name="TextBox 49">
            <a:extLst>
              <a:ext uri="{FF2B5EF4-FFF2-40B4-BE49-F238E27FC236}">
                <a16:creationId xmlns:a16="http://schemas.microsoft.com/office/drawing/2014/main" id="{8DF13E5B-4B1E-4DA6-834C-58B675F10B1B}"/>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8" name="灯片编号占位符 11">
            <a:extLst>
              <a:ext uri="{FF2B5EF4-FFF2-40B4-BE49-F238E27FC236}">
                <a16:creationId xmlns:a16="http://schemas.microsoft.com/office/drawing/2014/main" id="{218463C4-C213-41F1-8790-09230BB925F1}"/>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7F2FD79-6479-4AB7-A0AD-BDBC0120300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7" name="文本框 1">
            <a:extLst>
              <a:ext uri="{FF2B5EF4-FFF2-40B4-BE49-F238E27FC236}">
                <a16:creationId xmlns:a16="http://schemas.microsoft.com/office/drawing/2014/main" id="{352B9D49-C4A7-4DC9-8551-B53E5C7E9E59}"/>
              </a:ext>
            </a:extLst>
          </p:cNvPr>
          <p:cNvSpPr txBox="1">
            <a:spLocks noChangeArrowheads="1"/>
          </p:cNvSpPr>
          <p:nvPr/>
        </p:nvSpPr>
        <p:spPr bwMode="auto">
          <a:xfrm flipH="1">
            <a:off x="1547813" y="1640577"/>
            <a:ext cx="6227762" cy="12001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solidFill>
                  <a:srgbClr val="333333"/>
                </a:solidFill>
                <a:latin typeface="+mn-ea"/>
                <a:ea typeface="+mn-ea"/>
              </a:rPr>
              <a:t>但是我们也不用悲观，因为早就有人想到了这一点，提出了能够在一定程度上自定义交易内容的区块链平台</a:t>
            </a:r>
            <a:r>
              <a:rPr lang="en-US" altLang="zh-CN" sz="2400" dirty="0">
                <a:solidFill>
                  <a:srgbClr val="333333"/>
                </a:solidFill>
                <a:latin typeface="+mn-ea"/>
                <a:ea typeface="+mn-ea"/>
              </a:rPr>
              <a:t>——</a:t>
            </a:r>
            <a:r>
              <a:rPr lang="zh-CN" altLang="en-US" sz="2400" dirty="0">
                <a:solidFill>
                  <a:srgbClr val="333333"/>
                </a:solidFill>
                <a:latin typeface="+mn-ea"/>
                <a:ea typeface="+mn-ea"/>
              </a:rPr>
              <a:t>以太坊。</a:t>
            </a:r>
          </a:p>
        </p:txBody>
      </p:sp>
      <p:pic>
        <p:nvPicPr>
          <p:cNvPr id="200708" name="图片 1">
            <a:extLst>
              <a:ext uri="{FF2B5EF4-FFF2-40B4-BE49-F238E27FC236}">
                <a16:creationId xmlns:a16="http://schemas.microsoft.com/office/drawing/2014/main" id="{E60B6D8B-308F-4856-93D8-0AF4FEA52E0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32063" y="2973198"/>
            <a:ext cx="4259262" cy="315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CF35BD3B-5A42-4776-82F9-E7F4D1261B9F}"/>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6" name="灯片编号占位符 11">
            <a:extLst>
              <a:ext uri="{FF2B5EF4-FFF2-40B4-BE49-F238E27FC236}">
                <a16:creationId xmlns:a16="http://schemas.microsoft.com/office/drawing/2014/main" id="{C598E0B8-ADFE-4C3A-A05B-6CF4A0518734}"/>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F2E31AA-3F9B-4001-AD22-3C888AFD85E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7" name="文本框 1">
            <a:extLst>
              <a:ext uri="{FF2B5EF4-FFF2-40B4-BE49-F238E27FC236}">
                <a16:creationId xmlns:a16="http://schemas.microsoft.com/office/drawing/2014/main" id="{649677FF-C1C3-481C-BF7B-26D949E79C7F}"/>
              </a:ext>
            </a:extLst>
          </p:cNvPr>
          <p:cNvSpPr txBox="1">
            <a:spLocks noChangeArrowheads="1"/>
          </p:cNvSpPr>
          <p:nvPr/>
        </p:nvSpPr>
        <p:spPr bwMode="auto">
          <a:xfrm flipH="1">
            <a:off x="1307775" y="1643062"/>
            <a:ext cx="6443662" cy="15700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solidFill>
                  <a:srgbClr val="333333"/>
                </a:solidFill>
                <a:latin typeface="+mn-ea"/>
                <a:ea typeface="+mn-ea"/>
              </a:rPr>
              <a:t>我们可以对照着比特币来理解以太坊，它也是一个基于区块链的平台，也有自己的数字货币</a:t>
            </a:r>
            <a:r>
              <a:rPr lang="en-US" altLang="zh-CN" sz="2400" dirty="0">
                <a:solidFill>
                  <a:srgbClr val="333333"/>
                </a:solidFill>
                <a:latin typeface="+mn-ea"/>
                <a:ea typeface="+mn-ea"/>
              </a:rPr>
              <a:t>——</a:t>
            </a:r>
            <a:r>
              <a:rPr lang="zh-CN" altLang="en-US" sz="2400" dirty="0">
                <a:solidFill>
                  <a:srgbClr val="333333"/>
                </a:solidFill>
                <a:latin typeface="+mn-ea"/>
                <a:ea typeface="+mn-ea"/>
              </a:rPr>
              <a:t>以太币，但是它是</a:t>
            </a:r>
            <a:r>
              <a:rPr lang="zh-CN" altLang="en-US" sz="2400" dirty="0">
                <a:solidFill>
                  <a:srgbClr val="FF0000"/>
                </a:solidFill>
                <a:latin typeface="+mn-ea"/>
                <a:ea typeface="+mn-ea"/>
              </a:rPr>
              <a:t>可编程</a:t>
            </a:r>
            <a:r>
              <a:rPr lang="zh-CN" altLang="en-US" sz="2400" dirty="0">
                <a:solidFill>
                  <a:srgbClr val="333333"/>
                </a:solidFill>
                <a:latin typeface="+mn-ea"/>
                <a:ea typeface="+mn-ea"/>
              </a:rPr>
              <a:t>的，这一点给了我们很大的自由度。</a:t>
            </a:r>
          </a:p>
        </p:txBody>
      </p:sp>
      <p:pic>
        <p:nvPicPr>
          <p:cNvPr id="201732" name="图片 2">
            <a:extLst>
              <a:ext uri="{FF2B5EF4-FFF2-40B4-BE49-F238E27FC236}">
                <a16:creationId xmlns:a16="http://schemas.microsoft.com/office/drawing/2014/main" id="{0AB00FAF-0A0A-402C-807D-FE7200B9A88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18100" y="3213100"/>
            <a:ext cx="2657475"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21E96ED7-AA3A-4304-8912-88E266DC46A6}"/>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6" name="灯片编号占位符 11">
            <a:extLst>
              <a:ext uri="{FF2B5EF4-FFF2-40B4-BE49-F238E27FC236}">
                <a16:creationId xmlns:a16="http://schemas.microsoft.com/office/drawing/2014/main" id="{4C83F038-820B-4EBA-B163-EDB33E6BE97E}"/>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2CC64A0-0ECC-4794-BA73-5FAFC9DA442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7" name="文本框 1">
            <a:extLst>
              <a:ext uri="{FF2B5EF4-FFF2-40B4-BE49-F238E27FC236}">
                <a16:creationId xmlns:a16="http://schemas.microsoft.com/office/drawing/2014/main" id="{A264A2CB-6F7E-4C1E-905D-31929D28149F}"/>
              </a:ext>
            </a:extLst>
          </p:cNvPr>
          <p:cNvSpPr txBox="1">
            <a:spLocks noChangeArrowheads="1"/>
          </p:cNvSpPr>
          <p:nvPr/>
        </p:nvSpPr>
        <p:spPr bwMode="auto">
          <a:xfrm flipH="1">
            <a:off x="1501775" y="2060575"/>
            <a:ext cx="6132513" cy="12001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solidFill>
                  <a:srgbClr val="333333"/>
                </a:solidFill>
                <a:latin typeface="+mn-ea"/>
                <a:ea typeface="+mn-ea"/>
              </a:rPr>
              <a:t>以太坊是怎么做的呢？原来，以太坊在收款单的末尾加了一个</a:t>
            </a:r>
            <a:r>
              <a:rPr lang="en-US" altLang="zh-CN" sz="2400" dirty="0">
                <a:solidFill>
                  <a:srgbClr val="333333"/>
                </a:solidFill>
                <a:latin typeface="+mn-ea"/>
                <a:ea typeface="+mn-ea"/>
              </a:rPr>
              <a:t>”</a:t>
            </a:r>
            <a:r>
              <a:rPr lang="zh-CN" altLang="en-US" sz="2400" dirty="0">
                <a:solidFill>
                  <a:srgbClr val="333333"/>
                </a:solidFill>
                <a:latin typeface="+mn-ea"/>
                <a:ea typeface="+mn-ea"/>
              </a:rPr>
              <a:t>额外数据</a:t>
            </a:r>
            <a:r>
              <a:rPr lang="en-US" altLang="zh-CN" sz="2400" dirty="0">
                <a:solidFill>
                  <a:srgbClr val="333333"/>
                </a:solidFill>
                <a:latin typeface="+mn-ea"/>
                <a:ea typeface="+mn-ea"/>
              </a:rPr>
              <a:t>”</a:t>
            </a:r>
            <a:r>
              <a:rPr lang="zh-CN" altLang="en-US" sz="2400" dirty="0">
                <a:solidFill>
                  <a:srgbClr val="333333"/>
                </a:solidFill>
                <a:latin typeface="+mn-ea"/>
                <a:ea typeface="+mn-ea"/>
              </a:rPr>
              <a:t>列，用来给用户自定义需要上传的数据</a:t>
            </a:r>
          </a:p>
        </p:txBody>
      </p:sp>
      <p:pic>
        <p:nvPicPr>
          <p:cNvPr id="202756" name="图片 4">
            <a:extLst>
              <a:ext uri="{FF2B5EF4-FFF2-40B4-BE49-F238E27FC236}">
                <a16:creationId xmlns:a16="http://schemas.microsoft.com/office/drawing/2014/main" id="{50F45DBD-DA49-4EBF-BB83-21428D178B80}"/>
              </a:ext>
            </a:extLst>
          </p:cNvPr>
          <p:cNvPicPr>
            <a:picLocks noChangeAspect="1"/>
          </p:cNvPicPr>
          <p:nvPr/>
        </p:nvPicPr>
        <p:blipFill>
          <a:blip r:embed="rId2">
            <a:extLst>
              <a:ext uri="{28A0092B-C50C-407E-A947-70E740481C1C}">
                <a14:useLocalDpi xmlns:a14="http://schemas.microsoft.com/office/drawing/2010/main" val="0"/>
              </a:ext>
            </a:extLst>
          </a:blip>
          <a:srcRect l="1482" t="11234" r="2274" b="13094"/>
          <a:stretch>
            <a:fillRect/>
          </a:stretch>
        </p:blipFill>
        <p:spPr bwMode="auto">
          <a:xfrm>
            <a:off x="179388" y="3822700"/>
            <a:ext cx="87852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99A82E49-8E2A-4EDD-A8A1-769A63E373FC}"/>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6" name="灯片编号占位符 11">
            <a:extLst>
              <a:ext uri="{FF2B5EF4-FFF2-40B4-BE49-F238E27FC236}">
                <a16:creationId xmlns:a16="http://schemas.microsoft.com/office/drawing/2014/main" id="{04E5A802-F55A-45C6-93C1-FF50C292C021}"/>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58F1438-C45E-443C-8E46-5BC1751403D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7" name="文本框 1">
            <a:extLst>
              <a:ext uri="{FF2B5EF4-FFF2-40B4-BE49-F238E27FC236}">
                <a16:creationId xmlns:a16="http://schemas.microsoft.com/office/drawing/2014/main" id="{8C13A08C-7860-4E9E-AA8C-301BBD62A7A1}"/>
              </a:ext>
            </a:extLst>
          </p:cNvPr>
          <p:cNvSpPr txBox="1">
            <a:spLocks noChangeArrowheads="1"/>
          </p:cNvSpPr>
          <p:nvPr/>
        </p:nvSpPr>
        <p:spPr bwMode="auto">
          <a:xfrm flipH="1">
            <a:off x="1116013" y="2165350"/>
            <a:ext cx="7056437" cy="12001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solidFill>
                  <a:srgbClr val="333333"/>
                </a:solidFill>
                <a:latin typeface="+mn-ea"/>
                <a:ea typeface="+mn-ea"/>
              </a:rPr>
              <a:t>当然，以太坊可不会免费帮你存数据，附带的额外数据是需要额外付费的，目前写入</a:t>
            </a:r>
            <a:r>
              <a:rPr lang="en-US" altLang="zh-CN" sz="2400" dirty="0">
                <a:solidFill>
                  <a:srgbClr val="333333"/>
                </a:solidFill>
                <a:latin typeface="+mn-ea"/>
                <a:ea typeface="+mn-ea"/>
              </a:rPr>
              <a:t>40k(</a:t>
            </a:r>
            <a:r>
              <a:rPr lang="zh-CN" altLang="en-US" sz="2400" dirty="0">
                <a:solidFill>
                  <a:srgbClr val="333333"/>
                </a:solidFill>
                <a:latin typeface="+mn-ea"/>
                <a:ea typeface="+mn-ea"/>
              </a:rPr>
              <a:t>大约</a:t>
            </a:r>
            <a:r>
              <a:rPr lang="en-US" altLang="zh-CN" sz="2400" dirty="0">
                <a:solidFill>
                  <a:srgbClr val="333333"/>
                </a:solidFill>
                <a:latin typeface="+mn-ea"/>
                <a:ea typeface="+mn-ea"/>
              </a:rPr>
              <a:t>2</a:t>
            </a:r>
            <a:r>
              <a:rPr lang="zh-CN" altLang="en-US" sz="2400" dirty="0">
                <a:solidFill>
                  <a:srgbClr val="333333"/>
                </a:solidFill>
                <a:latin typeface="+mn-ea"/>
                <a:ea typeface="+mn-ea"/>
              </a:rPr>
              <a:t>万个汉字</a:t>
            </a:r>
            <a:r>
              <a:rPr lang="en-US" altLang="zh-CN" sz="2400" dirty="0">
                <a:solidFill>
                  <a:srgbClr val="333333"/>
                </a:solidFill>
                <a:latin typeface="+mn-ea"/>
                <a:ea typeface="+mn-ea"/>
              </a:rPr>
              <a:t>)</a:t>
            </a:r>
            <a:r>
              <a:rPr lang="zh-CN" altLang="en-US" sz="2400" dirty="0">
                <a:solidFill>
                  <a:srgbClr val="333333"/>
                </a:solidFill>
                <a:latin typeface="+mn-ea"/>
                <a:ea typeface="+mn-ea"/>
              </a:rPr>
              <a:t>的数据大约需要支付</a:t>
            </a:r>
            <a:r>
              <a:rPr lang="en-US" altLang="zh-CN" sz="2400" dirty="0">
                <a:solidFill>
                  <a:srgbClr val="333333"/>
                </a:solidFill>
                <a:latin typeface="+mn-ea"/>
                <a:ea typeface="+mn-ea"/>
              </a:rPr>
              <a:t>2</a:t>
            </a:r>
            <a:r>
              <a:rPr lang="zh-CN" altLang="en-US" sz="2400" dirty="0">
                <a:solidFill>
                  <a:srgbClr val="333333"/>
                </a:solidFill>
                <a:latin typeface="+mn-ea"/>
                <a:ea typeface="+mn-ea"/>
              </a:rPr>
              <a:t>美元。</a:t>
            </a:r>
          </a:p>
        </p:txBody>
      </p:sp>
      <p:pic>
        <p:nvPicPr>
          <p:cNvPr id="203780" name="图片 4">
            <a:extLst>
              <a:ext uri="{FF2B5EF4-FFF2-40B4-BE49-F238E27FC236}">
                <a16:creationId xmlns:a16="http://schemas.microsoft.com/office/drawing/2014/main" id="{6F245F00-54D7-4AB6-8553-03985BEA8A19}"/>
              </a:ext>
            </a:extLst>
          </p:cNvPr>
          <p:cNvPicPr>
            <a:picLocks noChangeAspect="1"/>
          </p:cNvPicPr>
          <p:nvPr/>
        </p:nvPicPr>
        <p:blipFill>
          <a:blip r:embed="rId2">
            <a:extLst>
              <a:ext uri="{28A0092B-C50C-407E-A947-70E740481C1C}">
                <a14:useLocalDpi xmlns:a14="http://schemas.microsoft.com/office/drawing/2010/main" val="0"/>
              </a:ext>
            </a:extLst>
          </a:blip>
          <a:srcRect l="1482" t="11234" r="2274" b="13094"/>
          <a:stretch>
            <a:fillRect/>
          </a:stretch>
        </p:blipFill>
        <p:spPr bwMode="auto">
          <a:xfrm>
            <a:off x="179388" y="3822700"/>
            <a:ext cx="87852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24E4B573-B072-4E4F-9D1C-8E6D1E6AD29C}"/>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6" name="灯片编号占位符 11">
            <a:extLst>
              <a:ext uri="{FF2B5EF4-FFF2-40B4-BE49-F238E27FC236}">
                <a16:creationId xmlns:a16="http://schemas.microsoft.com/office/drawing/2014/main" id="{41BB7BDE-2D63-40E8-8733-4FF47508FE5C}"/>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8360EC0-FEFE-40C6-85F3-1C6AF9E6CF7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7" name="文本框 1">
            <a:extLst>
              <a:ext uri="{FF2B5EF4-FFF2-40B4-BE49-F238E27FC236}">
                <a16:creationId xmlns:a16="http://schemas.microsoft.com/office/drawing/2014/main" id="{9D9AC0B9-224D-4986-A57D-CDAA87A8F68C}"/>
              </a:ext>
            </a:extLst>
          </p:cNvPr>
          <p:cNvSpPr txBox="1">
            <a:spLocks noChangeArrowheads="1"/>
          </p:cNvSpPr>
          <p:nvPr/>
        </p:nvSpPr>
        <p:spPr bwMode="auto">
          <a:xfrm flipH="1">
            <a:off x="322263" y="1654421"/>
            <a:ext cx="8620125" cy="15700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80000" indent="-180000" algn="just">
              <a:spcBef>
                <a:spcPct val="0"/>
              </a:spcBef>
              <a:defRPr/>
            </a:pPr>
            <a:r>
              <a:rPr lang="zh-CN" altLang="en-US" sz="2400" dirty="0">
                <a:solidFill>
                  <a:srgbClr val="333333"/>
                </a:solidFill>
                <a:latin typeface="+mn-ea"/>
                <a:ea typeface="+mn-ea"/>
              </a:rPr>
              <a:t>如果想要存储更大的文件</a:t>
            </a:r>
            <a:r>
              <a:rPr lang="en-US" altLang="zh-CN" sz="2400" dirty="0">
                <a:solidFill>
                  <a:srgbClr val="333333"/>
                </a:solidFill>
                <a:latin typeface="+mn-ea"/>
                <a:ea typeface="+mn-ea"/>
              </a:rPr>
              <a:t>(</a:t>
            </a:r>
            <a:r>
              <a:rPr lang="zh-CN" altLang="en-US" sz="2400" dirty="0">
                <a:solidFill>
                  <a:srgbClr val="333333"/>
                </a:solidFill>
                <a:latin typeface="+mn-ea"/>
                <a:ea typeface="+mn-ea"/>
              </a:rPr>
              <a:t>音视频等</a:t>
            </a:r>
            <a:r>
              <a:rPr lang="en-US" altLang="zh-CN" sz="2400" dirty="0">
                <a:solidFill>
                  <a:srgbClr val="333333"/>
                </a:solidFill>
                <a:latin typeface="+mn-ea"/>
                <a:ea typeface="+mn-ea"/>
              </a:rPr>
              <a:t>)</a:t>
            </a:r>
            <a:r>
              <a:rPr lang="zh-CN" altLang="en-US" sz="2400" dirty="0">
                <a:solidFill>
                  <a:srgbClr val="333333"/>
                </a:solidFill>
                <a:latin typeface="+mn-ea"/>
                <a:ea typeface="+mn-ea"/>
              </a:rPr>
              <a:t>到区块链上该怎么办呢？</a:t>
            </a:r>
            <a:endParaRPr lang="en-US" altLang="zh-CN" sz="2400" dirty="0">
              <a:solidFill>
                <a:srgbClr val="333333"/>
              </a:solidFill>
              <a:latin typeface="+mn-ea"/>
              <a:ea typeface="+mn-ea"/>
            </a:endParaRPr>
          </a:p>
          <a:p>
            <a:pPr marL="180000" indent="-180000" algn="just">
              <a:spcBef>
                <a:spcPct val="0"/>
              </a:spcBef>
              <a:defRPr/>
            </a:pPr>
            <a:r>
              <a:rPr lang="zh-CN" altLang="en-US" sz="2400" dirty="0">
                <a:solidFill>
                  <a:srgbClr val="333333"/>
                </a:solidFill>
                <a:latin typeface="+mn-ea"/>
                <a:ea typeface="+mn-ea"/>
              </a:rPr>
              <a:t>业界也构造出了</a:t>
            </a:r>
            <a:r>
              <a:rPr lang="en-US" altLang="zh-CN" sz="2400" dirty="0">
                <a:solidFill>
                  <a:srgbClr val="333333"/>
                </a:solidFill>
                <a:latin typeface="+mn-ea"/>
                <a:ea typeface="+mn-ea"/>
              </a:rPr>
              <a:t>IPFS(</a:t>
            </a:r>
            <a:r>
              <a:rPr lang="zh-CN" altLang="en-US" sz="2400" dirty="0">
                <a:solidFill>
                  <a:srgbClr val="333333"/>
                </a:solidFill>
                <a:latin typeface="+mn-ea"/>
                <a:ea typeface="+mn-ea"/>
              </a:rPr>
              <a:t>星际文件系统</a:t>
            </a:r>
            <a:r>
              <a:rPr lang="en-US" altLang="zh-CN" sz="2400" dirty="0">
                <a:solidFill>
                  <a:srgbClr val="333333"/>
                </a:solidFill>
                <a:latin typeface="+mn-ea"/>
                <a:ea typeface="+mn-ea"/>
              </a:rPr>
              <a:t>)</a:t>
            </a:r>
            <a:r>
              <a:rPr lang="zh-CN" altLang="en-US" sz="2400" dirty="0">
                <a:solidFill>
                  <a:srgbClr val="333333"/>
                </a:solidFill>
                <a:latin typeface="+mn-ea"/>
                <a:ea typeface="+mn-ea"/>
              </a:rPr>
              <a:t>，专门用来解决基于区块链的大文件存储问题，主网预计年底上线，可以预计的是，届时又会引发一波学习浪潮。</a:t>
            </a:r>
          </a:p>
        </p:txBody>
      </p:sp>
      <p:pic>
        <p:nvPicPr>
          <p:cNvPr id="205828" name="图片 1">
            <a:extLst>
              <a:ext uri="{FF2B5EF4-FFF2-40B4-BE49-F238E27FC236}">
                <a16:creationId xmlns:a16="http://schemas.microsoft.com/office/drawing/2014/main" id="{4F50507C-80DC-4105-BB2A-7BCE8E5879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43150" y="3388218"/>
            <a:ext cx="4578350" cy="304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8234FCD3-7630-4DE2-A228-B2774AC24009}"/>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6" name="灯片编号占位符 11">
            <a:extLst>
              <a:ext uri="{FF2B5EF4-FFF2-40B4-BE49-F238E27FC236}">
                <a16:creationId xmlns:a16="http://schemas.microsoft.com/office/drawing/2014/main" id="{C53F7B63-E4DF-46B3-8761-6628E74A570D}"/>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66ED360F-99B6-4D94-A099-6E50C47BE64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7" name="文本框 1">
            <a:extLst>
              <a:ext uri="{FF2B5EF4-FFF2-40B4-BE49-F238E27FC236}">
                <a16:creationId xmlns:a16="http://schemas.microsoft.com/office/drawing/2014/main" id="{DDC8EDB6-141F-4736-BD4E-4236AF60EB65}"/>
              </a:ext>
            </a:extLst>
          </p:cNvPr>
          <p:cNvSpPr txBox="1">
            <a:spLocks noChangeArrowheads="1"/>
          </p:cNvSpPr>
          <p:nvPr/>
        </p:nvSpPr>
        <p:spPr bwMode="auto">
          <a:xfrm flipH="1">
            <a:off x="405606" y="1720850"/>
            <a:ext cx="8332788" cy="230822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180000" indent="-180000">
              <a:spcBef>
                <a:spcPct val="0"/>
              </a:spcBef>
              <a:defRPr/>
            </a:pPr>
            <a:r>
              <a:rPr lang="zh-CN" altLang="en-US" sz="2400" dirty="0">
                <a:solidFill>
                  <a:srgbClr val="333333"/>
                </a:solidFill>
                <a:latin typeface="+mn-ea"/>
                <a:ea typeface="+mn-ea"/>
              </a:rPr>
              <a:t>简单来说，</a:t>
            </a:r>
            <a:r>
              <a:rPr lang="en-US" altLang="zh-CN" sz="2400" dirty="0">
                <a:solidFill>
                  <a:srgbClr val="333333"/>
                </a:solidFill>
                <a:latin typeface="+mn-ea"/>
                <a:ea typeface="+mn-ea"/>
              </a:rPr>
              <a:t>IPFS</a:t>
            </a:r>
            <a:r>
              <a:rPr lang="zh-CN" altLang="en-US" sz="2400" dirty="0">
                <a:solidFill>
                  <a:srgbClr val="333333"/>
                </a:solidFill>
                <a:latin typeface="+mn-ea"/>
                <a:ea typeface="+mn-ea"/>
              </a:rPr>
              <a:t>本身不是区块链，但它的激励机制是基于区块链的。</a:t>
            </a:r>
            <a:endParaRPr lang="en-US" altLang="zh-CN" sz="2400" dirty="0">
              <a:solidFill>
                <a:srgbClr val="333333"/>
              </a:solidFill>
              <a:latin typeface="+mn-ea"/>
              <a:ea typeface="+mn-ea"/>
            </a:endParaRPr>
          </a:p>
          <a:p>
            <a:pPr marL="180000" indent="-180000">
              <a:spcBef>
                <a:spcPct val="0"/>
              </a:spcBef>
              <a:defRPr/>
            </a:pPr>
            <a:r>
              <a:rPr lang="zh-CN" altLang="en-US" sz="2400" dirty="0">
                <a:solidFill>
                  <a:srgbClr val="333333"/>
                </a:solidFill>
                <a:latin typeface="+mn-ea"/>
                <a:ea typeface="+mn-ea"/>
              </a:rPr>
              <a:t>不同于以往的存储，我们直接把数据给存下来，</a:t>
            </a:r>
            <a:r>
              <a:rPr lang="en-US" altLang="zh-CN" sz="2400" dirty="0">
                <a:solidFill>
                  <a:srgbClr val="333333"/>
                </a:solidFill>
                <a:latin typeface="+mn-ea"/>
                <a:ea typeface="+mn-ea"/>
              </a:rPr>
              <a:t>IPFS</a:t>
            </a:r>
            <a:r>
              <a:rPr lang="zh-CN" altLang="en-US" sz="2400" dirty="0">
                <a:solidFill>
                  <a:srgbClr val="333333"/>
                </a:solidFill>
                <a:latin typeface="+mn-ea"/>
                <a:ea typeface="+mn-ea"/>
              </a:rPr>
              <a:t>使用的是在区块链上</a:t>
            </a:r>
            <a:r>
              <a:rPr lang="zh-CN" altLang="en-US" sz="2400" dirty="0">
                <a:solidFill>
                  <a:srgbClr val="FF0000"/>
                </a:solidFill>
                <a:latin typeface="+mn-ea"/>
                <a:ea typeface="+mn-ea"/>
              </a:rPr>
              <a:t>存储数据的地址</a:t>
            </a:r>
            <a:r>
              <a:rPr lang="zh-CN" altLang="en-US" sz="2400" dirty="0">
                <a:solidFill>
                  <a:srgbClr val="333333"/>
                </a:solidFill>
                <a:latin typeface="+mn-ea"/>
                <a:ea typeface="+mn-ea"/>
              </a:rPr>
              <a:t>的方式，再辅以复杂的基于密码学的</a:t>
            </a:r>
            <a:r>
              <a:rPr lang="zh-CN" altLang="en-US" sz="2400" dirty="0">
                <a:solidFill>
                  <a:srgbClr val="FF0000"/>
                </a:solidFill>
                <a:latin typeface="+mn-ea"/>
                <a:ea typeface="+mn-ea"/>
              </a:rPr>
              <a:t>存储证明</a:t>
            </a:r>
            <a:r>
              <a:rPr lang="zh-CN" altLang="en-US" sz="2400" dirty="0">
                <a:solidFill>
                  <a:srgbClr val="333333"/>
                </a:solidFill>
                <a:latin typeface="+mn-ea"/>
                <a:ea typeface="+mn-ea"/>
              </a:rPr>
              <a:t>，既存储了文件，又不会给区块链添加太多负担。</a:t>
            </a:r>
          </a:p>
        </p:txBody>
      </p:sp>
      <p:pic>
        <p:nvPicPr>
          <p:cNvPr id="206852" name="图片 1">
            <a:extLst>
              <a:ext uri="{FF2B5EF4-FFF2-40B4-BE49-F238E27FC236}">
                <a16:creationId xmlns:a16="http://schemas.microsoft.com/office/drawing/2014/main" id="{0590FD70-F192-4309-AA6C-880594FEB8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789040"/>
            <a:ext cx="4073525"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235EAF65-DDF5-4BE7-B1A0-98EE43150411}"/>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6" name="灯片编号占位符 11">
            <a:extLst>
              <a:ext uri="{FF2B5EF4-FFF2-40B4-BE49-F238E27FC236}">
                <a16:creationId xmlns:a16="http://schemas.microsoft.com/office/drawing/2014/main" id="{B4D894C3-FF02-417A-AAF8-27B46FF72A22}"/>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6C2F5C0-CD95-4B2F-ADA1-311F89A8830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7" name="文本框 1">
            <a:extLst>
              <a:ext uri="{FF2B5EF4-FFF2-40B4-BE49-F238E27FC236}">
                <a16:creationId xmlns:a16="http://schemas.microsoft.com/office/drawing/2014/main" id="{F5A9EE2C-8ADB-445E-9C60-FD432399B27C}"/>
              </a:ext>
            </a:extLst>
          </p:cNvPr>
          <p:cNvSpPr txBox="1">
            <a:spLocks noChangeArrowheads="1"/>
          </p:cNvSpPr>
          <p:nvPr/>
        </p:nvSpPr>
        <p:spPr bwMode="auto">
          <a:xfrm flipH="1">
            <a:off x="1403350" y="3141663"/>
            <a:ext cx="6588125" cy="12001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solidFill>
                  <a:srgbClr val="333333"/>
                </a:solidFill>
                <a:latin typeface="+mn-ea"/>
                <a:ea typeface="+mn-ea"/>
              </a:rPr>
              <a:t>可不要小看区块链的存储功能，因为存在区块链上的数据不可更改，且永远都不会消失，所以它对我们来说是有大用处的！</a:t>
            </a:r>
          </a:p>
        </p:txBody>
      </p:sp>
      <p:sp>
        <p:nvSpPr>
          <p:cNvPr id="5" name="TextBox 49">
            <a:extLst>
              <a:ext uri="{FF2B5EF4-FFF2-40B4-BE49-F238E27FC236}">
                <a16:creationId xmlns:a16="http://schemas.microsoft.com/office/drawing/2014/main" id="{EB62C9D2-6C16-4D0F-AC10-FD07758B0405}"/>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6" name="灯片编号占位符 11">
            <a:extLst>
              <a:ext uri="{FF2B5EF4-FFF2-40B4-BE49-F238E27FC236}">
                <a16:creationId xmlns:a16="http://schemas.microsoft.com/office/drawing/2014/main" id="{4E61DF0C-D7CA-4ADF-B857-EB63C67E7FAA}"/>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C2917F9-34D5-443D-941F-D91EEBA93CB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208899" name="文本框 1">
            <a:extLst>
              <a:ext uri="{FF2B5EF4-FFF2-40B4-BE49-F238E27FC236}">
                <a16:creationId xmlns:a16="http://schemas.microsoft.com/office/drawing/2014/main" id="{CF2787B4-A415-4EDA-9C23-43BC3D49D274}"/>
              </a:ext>
            </a:extLst>
          </p:cNvPr>
          <p:cNvSpPr txBox="1">
            <a:spLocks noChangeArrowheads="1"/>
          </p:cNvSpPr>
          <p:nvPr/>
        </p:nvSpPr>
        <p:spPr bwMode="auto">
          <a:xfrm flipH="1">
            <a:off x="722312" y="1791809"/>
            <a:ext cx="770572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dirty="0"/>
              <a:t>2018</a:t>
            </a:r>
            <a:r>
              <a:rPr lang="zh-CN" altLang="en-US" sz="2400" dirty="0"/>
              <a:t>年</a:t>
            </a:r>
            <a:r>
              <a:rPr lang="en-US" altLang="zh-CN" sz="2400" dirty="0"/>
              <a:t>7</a:t>
            </a:r>
            <a:r>
              <a:rPr lang="zh-CN" altLang="en-US" sz="2400" dirty="0"/>
              <a:t>月</a:t>
            </a:r>
            <a:r>
              <a:rPr lang="en-US" altLang="zh-CN" sz="2400" dirty="0"/>
              <a:t>11</a:t>
            </a:r>
            <a:r>
              <a:rPr lang="zh-CN" altLang="en-US" sz="2400" dirty="0"/>
              <a:t>日，或因内部岗位调整导致利益受损，长生生物子公司长春长生员工致信国家药监局，实名举报其疫苗生产存在问题，国家药监局检查组随即对其进行检查。</a:t>
            </a:r>
            <a:r>
              <a:rPr lang="en-US" altLang="zh-CN" sz="2400" dirty="0"/>
              <a:t>7</a:t>
            </a:r>
            <a:r>
              <a:rPr lang="zh-CN" altLang="en-US" sz="2400" dirty="0"/>
              <a:t>月</a:t>
            </a:r>
            <a:r>
              <a:rPr lang="en-US" altLang="zh-CN" sz="2400" dirty="0"/>
              <a:t>15</a:t>
            </a:r>
            <a:r>
              <a:rPr lang="zh-CN" altLang="en-US" sz="2400" dirty="0"/>
              <a:t>日，国家药监局发布公告，将长春长生冻干人用狂犬病疫苗生产存在记录造假等事公之于众。</a:t>
            </a:r>
          </a:p>
        </p:txBody>
      </p:sp>
      <p:pic>
        <p:nvPicPr>
          <p:cNvPr id="208900" name="图片 1">
            <a:extLst>
              <a:ext uri="{FF2B5EF4-FFF2-40B4-BE49-F238E27FC236}">
                <a16:creationId xmlns:a16="http://schemas.microsoft.com/office/drawing/2014/main" id="{4CF9AA54-F0D5-49A1-AF22-11EA599BE5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98734" y="3730146"/>
            <a:ext cx="52101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9">
            <a:extLst>
              <a:ext uri="{FF2B5EF4-FFF2-40B4-BE49-F238E27FC236}">
                <a16:creationId xmlns:a16="http://schemas.microsoft.com/office/drawing/2014/main" id="{B01861FF-894D-4A2F-89BA-34CA6E93619B}"/>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7.2.4 </a:t>
            </a:r>
            <a:r>
              <a:rPr lang="zh-CN" altLang="en-US" sz="2400" b="1" dirty="0">
                <a:latin typeface="黑体" panose="02010609060101010101" pitchFamily="49" charset="-122"/>
                <a:ea typeface="黑体" panose="02010609060101010101" pitchFamily="49" charset="-122"/>
              </a:rPr>
              <a:t>区块链中的数据存储</a:t>
            </a:r>
          </a:p>
        </p:txBody>
      </p:sp>
      <p:sp>
        <p:nvSpPr>
          <p:cNvPr id="6" name="灯片编号占位符 11">
            <a:extLst>
              <a:ext uri="{FF2B5EF4-FFF2-40B4-BE49-F238E27FC236}">
                <a16:creationId xmlns:a16="http://schemas.microsoft.com/office/drawing/2014/main" id="{95E190E7-D2AB-4B26-ADE3-CEAF7EDE6612}"/>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矩形 5">
            <a:extLst>
              <a:ext uri="{FF2B5EF4-FFF2-40B4-BE49-F238E27FC236}">
                <a16:creationId xmlns:a16="http://schemas.microsoft.com/office/drawing/2014/main" id="{0DC8FF4C-145E-455C-95D8-35AB32363CD5}"/>
              </a:ext>
            </a:extLst>
          </p:cNvPr>
          <p:cNvSpPr>
            <a:spLocks noChangeArrowheads="1"/>
          </p:cNvSpPr>
          <p:nvPr/>
        </p:nvSpPr>
        <p:spPr bwMode="auto">
          <a:xfrm>
            <a:off x="534988" y="1917700"/>
            <a:ext cx="57245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Tx/>
              <a:buNone/>
            </a:pPr>
            <a:r>
              <a:rPr lang="zh-CN" altLang="en-US" sz="2700" b="1">
                <a:solidFill>
                  <a:srgbClr val="000066"/>
                </a:solidFill>
              </a:rPr>
              <a:t>单一场景</a:t>
            </a:r>
            <a:r>
              <a:rPr lang="zh-CN" altLang="en-US" sz="2700" b="1">
                <a:solidFill>
                  <a:srgbClr val="000000"/>
                </a:solidFill>
              </a:rPr>
              <a:t>应用向</a:t>
            </a:r>
            <a:r>
              <a:rPr lang="zh-CN" altLang="en-US" sz="2700" b="1">
                <a:solidFill>
                  <a:srgbClr val="FF0000"/>
                </a:solidFill>
              </a:rPr>
              <a:t>跨行业场景</a:t>
            </a:r>
            <a:r>
              <a:rPr lang="zh-CN" altLang="en-US" sz="2700" b="1">
                <a:solidFill>
                  <a:srgbClr val="000000"/>
                </a:solidFill>
              </a:rPr>
              <a:t>应用发展</a:t>
            </a:r>
            <a:endParaRPr lang="en-US" altLang="zh-CN" sz="2700" b="1">
              <a:solidFill>
                <a:srgbClr val="000000"/>
              </a:solidFill>
            </a:endParaRPr>
          </a:p>
        </p:txBody>
      </p:sp>
      <p:sp>
        <p:nvSpPr>
          <p:cNvPr id="217091" name="矩形 1">
            <a:extLst>
              <a:ext uri="{FF2B5EF4-FFF2-40B4-BE49-F238E27FC236}">
                <a16:creationId xmlns:a16="http://schemas.microsoft.com/office/drawing/2014/main" id="{AB5B425D-2A1A-4291-BED3-0256547C991D}"/>
              </a:ext>
            </a:extLst>
          </p:cNvPr>
          <p:cNvSpPr>
            <a:spLocks noChangeArrowheads="1"/>
          </p:cNvSpPr>
          <p:nvPr/>
        </p:nvSpPr>
        <p:spPr bwMode="auto">
          <a:xfrm>
            <a:off x="536575" y="2884488"/>
            <a:ext cx="757078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Tx/>
              <a:buNone/>
            </a:pPr>
            <a:r>
              <a:rPr lang="zh-CN" altLang="en-US" sz="2400" b="1">
                <a:solidFill>
                  <a:srgbClr val="000066"/>
                </a:solidFill>
              </a:rPr>
              <a:t>技术升级</a:t>
            </a:r>
            <a:r>
              <a:rPr lang="zh-CN" altLang="en-US" sz="2400" b="1">
                <a:solidFill>
                  <a:srgbClr val="000000"/>
                </a:solidFill>
              </a:rPr>
              <a:t>及</a:t>
            </a:r>
            <a:r>
              <a:rPr lang="zh-CN" altLang="en-US" sz="2400" b="1">
                <a:solidFill>
                  <a:srgbClr val="000066"/>
                </a:solidFill>
              </a:rPr>
              <a:t>应用场景</a:t>
            </a:r>
            <a:r>
              <a:rPr lang="zh-CN" altLang="en-US" sz="2400" b="1">
                <a:solidFill>
                  <a:srgbClr val="000000"/>
                </a:solidFill>
              </a:rPr>
              <a:t>的</a:t>
            </a:r>
            <a:r>
              <a:rPr lang="zh-CN" altLang="en-US" sz="2400" b="1">
                <a:solidFill>
                  <a:srgbClr val="FF0000"/>
                </a:solidFill>
              </a:rPr>
              <a:t>多元化</a:t>
            </a:r>
            <a:r>
              <a:rPr lang="zh-CN" altLang="en-US" sz="2400" b="1">
                <a:solidFill>
                  <a:srgbClr val="000000"/>
                </a:solidFill>
              </a:rPr>
              <a:t>推动区块链</a:t>
            </a:r>
            <a:r>
              <a:rPr lang="zh-CN" altLang="en-US" sz="2400" b="1">
                <a:solidFill>
                  <a:srgbClr val="000066"/>
                </a:solidFill>
              </a:rPr>
              <a:t>应用模式</a:t>
            </a:r>
            <a:r>
              <a:rPr lang="zh-CN" altLang="en-US" sz="2400" b="1">
                <a:solidFill>
                  <a:srgbClr val="000000"/>
                </a:solidFill>
              </a:rPr>
              <a:t>升级</a:t>
            </a:r>
            <a:endParaRPr lang="en-US" altLang="zh-CN" sz="2400" b="1">
              <a:solidFill>
                <a:srgbClr val="000000"/>
              </a:solidFill>
            </a:endParaRPr>
          </a:p>
        </p:txBody>
      </p:sp>
      <p:sp>
        <p:nvSpPr>
          <p:cNvPr id="217092" name="矩形 2">
            <a:extLst>
              <a:ext uri="{FF2B5EF4-FFF2-40B4-BE49-F238E27FC236}">
                <a16:creationId xmlns:a16="http://schemas.microsoft.com/office/drawing/2014/main" id="{CF2E29E0-4090-4103-9A68-3DA3002A2CFB}"/>
              </a:ext>
            </a:extLst>
          </p:cNvPr>
          <p:cNvSpPr>
            <a:spLocks noChangeArrowheads="1"/>
          </p:cNvSpPr>
          <p:nvPr/>
        </p:nvSpPr>
        <p:spPr bwMode="auto">
          <a:xfrm>
            <a:off x="536575" y="3756025"/>
            <a:ext cx="787876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Tx/>
              <a:buNone/>
            </a:pPr>
            <a:r>
              <a:rPr lang="zh-CN" altLang="en-US" sz="2400" b="1">
                <a:solidFill>
                  <a:srgbClr val="FF0000"/>
                </a:solidFill>
              </a:rPr>
              <a:t>区块链</a:t>
            </a:r>
            <a:r>
              <a:rPr lang="zh-CN" altLang="en-US" sz="2400" b="1">
                <a:solidFill>
                  <a:srgbClr val="000000"/>
                </a:solidFill>
              </a:rPr>
              <a:t>与</a:t>
            </a:r>
            <a:r>
              <a:rPr lang="zh-CN" altLang="en-US" sz="2400" b="1">
                <a:solidFill>
                  <a:srgbClr val="000066"/>
                </a:solidFill>
              </a:rPr>
              <a:t>物联网、大数据、人工智能</a:t>
            </a:r>
            <a:r>
              <a:rPr lang="zh-CN" altLang="en-US" sz="2400" b="1">
                <a:solidFill>
                  <a:srgbClr val="000000"/>
                </a:solidFill>
              </a:rPr>
              <a:t>的</a:t>
            </a:r>
            <a:r>
              <a:rPr lang="zh-CN" altLang="en-US" sz="2400" b="1">
                <a:solidFill>
                  <a:srgbClr val="FF0000"/>
                </a:solidFill>
              </a:rPr>
              <a:t>融合发展成为趋势</a:t>
            </a:r>
          </a:p>
        </p:txBody>
      </p:sp>
      <p:sp>
        <p:nvSpPr>
          <p:cNvPr id="217093" name="矩形 3">
            <a:extLst>
              <a:ext uri="{FF2B5EF4-FFF2-40B4-BE49-F238E27FC236}">
                <a16:creationId xmlns:a16="http://schemas.microsoft.com/office/drawing/2014/main" id="{6A81744E-BB01-404F-91ED-9B1FD57A3A72}"/>
              </a:ext>
            </a:extLst>
          </p:cNvPr>
          <p:cNvSpPr>
            <a:spLocks noChangeArrowheads="1"/>
          </p:cNvSpPr>
          <p:nvPr/>
        </p:nvSpPr>
        <p:spPr bwMode="auto">
          <a:xfrm>
            <a:off x="520700" y="4733925"/>
            <a:ext cx="895508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Tx/>
              <a:buNone/>
            </a:pPr>
            <a:r>
              <a:rPr lang="zh-CN" altLang="en-US" sz="2400" b="1">
                <a:solidFill>
                  <a:srgbClr val="000000"/>
                </a:solidFill>
              </a:rPr>
              <a:t>区块链将逐步从</a:t>
            </a:r>
            <a:r>
              <a:rPr lang="zh-CN" altLang="en-US" sz="2400" b="1">
                <a:solidFill>
                  <a:srgbClr val="000066"/>
                </a:solidFill>
              </a:rPr>
              <a:t>金融业</a:t>
            </a:r>
            <a:r>
              <a:rPr lang="zh-CN" altLang="en-US" sz="2400" b="1">
                <a:solidFill>
                  <a:srgbClr val="000000"/>
                </a:solidFill>
              </a:rPr>
              <a:t>向物联网、医疗健康等</a:t>
            </a:r>
            <a:r>
              <a:rPr lang="zh-CN" altLang="en-US" sz="2400" b="1">
                <a:solidFill>
                  <a:srgbClr val="FF0000"/>
                </a:solidFill>
              </a:rPr>
              <a:t>多元化领域</a:t>
            </a:r>
            <a:r>
              <a:rPr lang="zh-CN" altLang="en-US" sz="2400" b="1">
                <a:solidFill>
                  <a:srgbClr val="000000"/>
                </a:solidFill>
              </a:rPr>
              <a:t>渗透</a:t>
            </a:r>
            <a:endParaRPr lang="en-US" altLang="zh-CN" sz="2400" b="1">
              <a:solidFill>
                <a:srgbClr val="000000"/>
              </a:solidFill>
            </a:endParaRPr>
          </a:p>
        </p:txBody>
      </p:sp>
      <p:sp>
        <p:nvSpPr>
          <p:cNvPr id="9" name="标题 12">
            <a:extLst>
              <a:ext uri="{FF2B5EF4-FFF2-40B4-BE49-F238E27FC236}">
                <a16:creationId xmlns:a16="http://schemas.microsoft.com/office/drawing/2014/main" id="{5F612562-3338-48C1-9A1E-8C86E4D8219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7" name="TextBox 49">
            <a:extLst>
              <a:ext uri="{FF2B5EF4-FFF2-40B4-BE49-F238E27FC236}">
                <a16:creationId xmlns:a16="http://schemas.microsoft.com/office/drawing/2014/main" id="{F385AE61-94D9-4F95-B2C3-43C4BBC7CF99}"/>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7.2.5 </a:t>
            </a:r>
            <a:r>
              <a:rPr lang="zh-CN" altLang="en-US" sz="2400" b="1" dirty="0">
                <a:latin typeface="黑体" panose="02010609060101010101" pitchFamily="49" charset="-122"/>
                <a:ea typeface="黑体" panose="02010609060101010101" pitchFamily="49" charset="-122"/>
              </a:rPr>
              <a:t>总结与展望</a:t>
            </a:r>
          </a:p>
        </p:txBody>
      </p:sp>
      <p:sp>
        <p:nvSpPr>
          <p:cNvPr id="8" name="灯片编号占位符 11">
            <a:extLst>
              <a:ext uri="{FF2B5EF4-FFF2-40B4-BE49-F238E27FC236}">
                <a16:creationId xmlns:a16="http://schemas.microsoft.com/office/drawing/2014/main" id="{55DA5515-A10E-4026-B805-F9453AE30600}"/>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E2FB46D7-A88C-4A43-B8B6-0C2395C44F44}"/>
              </a:ext>
            </a:extLst>
          </p:cNvPr>
          <p:cNvSpPr/>
          <p:nvPr/>
        </p:nvSpPr>
        <p:spPr>
          <a:xfrm>
            <a:off x="371475" y="2355850"/>
            <a:ext cx="8377238" cy="2243138"/>
          </a:xfrm>
          <a:prstGeom prst="rect">
            <a:avLst/>
          </a:prstGeom>
        </p:spPr>
        <p:txBody>
          <a:bodyPr>
            <a:spAutoFit/>
          </a:bodyPr>
          <a:lstStyle/>
          <a:p>
            <a:pPr marL="216000" indent="-216000" algn="just">
              <a:lnSpc>
                <a:spcPct val="150000"/>
              </a:lnSpc>
              <a:spcAft>
                <a:spcPts val="0"/>
              </a:spcAft>
              <a:buFont typeface="Arial" panose="020B0604020202020204" pitchFamily="34" charset="0"/>
              <a:buChar char="•"/>
              <a:defRPr/>
            </a:pPr>
            <a:r>
              <a:rPr lang="zh-CN" altLang="en-US" sz="2400" b="1" kern="100" dirty="0">
                <a:latin typeface="微软雅黑" panose="020B0503020204020204" pitchFamily="34" charset="-122"/>
                <a:ea typeface="微软雅黑" panose="020B0503020204020204" pitchFamily="34" charset="-122"/>
                <a:cs typeface="Times New Roman" panose="02020603050405020304" pitchFamily="18" charset="0"/>
              </a:rPr>
              <a:t>坚持</a:t>
            </a:r>
            <a:r>
              <a:rPr lang="zh-CN" altLang="en-US" sz="24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底线思维</a:t>
            </a:r>
          </a:p>
          <a:p>
            <a:pPr marL="330041" algn="just">
              <a:lnSpc>
                <a:spcPct val="150000"/>
              </a:lnSpc>
              <a:spcAft>
                <a:spcPts val="0"/>
              </a:spcAft>
              <a:buFont typeface="Arial" panose="020B0604020202020204" pitchFamily="34" charset="0"/>
              <a:buChar char="•"/>
              <a:defRPr/>
            </a:pPr>
            <a:r>
              <a:rPr lang="zh-CN" altLang="en-US" sz="2400" b="1" kern="100" dirty="0">
                <a:latin typeface="微软雅黑" panose="020B0503020204020204" pitchFamily="34" charset="-122"/>
                <a:ea typeface="微软雅黑" panose="020B0503020204020204" pitchFamily="34" charset="-122"/>
                <a:cs typeface="Times New Roman" panose="02020603050405020304" pitchFamily="18" charset="0"/>
              </a:rPr>
              <a:t> 不违反国家相关监管政策</a:t>
            </a:r>
          </a:p>
          <a:p>
            <a:pPr marL="315278" algn="just">
              <a:lnSpc>
                <a:spcPct val="150000"/>
              </a:lnSpc>
              <a:spcAft>
                <a:spcPts val="0"/>
              </a:spcAft>
              <a:buFont typeface="Arial" panose="020B0604020202020204" pitchFamily="34" charset="0"/>
              <a:buChar char="•"/>
              <a:defRPr/>
            </a:pPr>
            <a:r>
              <a:rPr lang="zh-CN" altLang="en-US" sz="2400" b="1" kern="100" dirty="0">
                <a:latin typeface="微软雅黑" panose="020B0503020204020204" pitchFamily="34" charset="-122"/>
                <a:ea typeface="微软雅黑" panose="020B0503020204020204" pitchFamily="34" charset="-122"/>
                <a:cs typeface="Times New Roman" panose="02020603050405020304" pitchFamily="18" charset="0"/>
              </a:rPr>
              <a:t> 不支持企业做</a:t>
            </a:r>
            <a:r>
              <a:rPr lang="en-US" altLang="zh-CN" sz="2400" b="1" kern="100" dirty="0">
                <a:latin typeface="微软雅黑" panose="020B0503020204020204" pitchFamily="34" charset="-122"/>
                <a:ea typeface="微软雅黑" panose="020B0503020204020204" pitchFamily="34" charset="-122"/>
                <a:cs typeface="Times New Roman" panose="02020603050405020304" pitchFamily="18" charset="0"/>
              </a:rPr>
              <a:t>ICO</a:t>
            </a:r>
            <a:r>
              <a:rPr lang="zh-CN" altLang="en-US" sz="2400" b="1" kern="100" dirty="0">
                <a:latin typeface="微软雅黑" panose="020B0503020204020204" pitchFamily="34" charset="-122"/>
                <a:ea typeface="微软雅黑" panose="020B0503020204020204" pitchFamily="34" charset="-122"/>
                <a:cs typeface="Times New Roman" panose="02020603050405020304" pitchFamily="18" charset="0"/>
              </a:rPr>
              <a:t>项目以及在交易所发币</a:t>
            </a:r>
          </a:p>
          <a:p>
            <a:pPr marL="344329" algn="just">
              <a:lnSpc>
                <a:spcPct val="150000"/>
              </a:lnSpc>
              <a:spcAft>
                <a:spcPts val="0"/>
              </a:spcAft>
              <a:buFont typeface="Arial" panose="020B0604020202020204" pitchFamily="34" charset="0"/>
              <a:buChar char="•"/>
              <a:defRPr/>
            </a:pPr>
            <a:r>
              <a:rPr lang="zh-CN" altLang="en-US" sz="2400" b="1" kern="100" dirty="0">
                <a:latin typeface="微软雅黑" panose="020B0503020204020204" pitchFamily="34" charset="-122"/>
                <a:ea typeface="微软雅黑" panose="020B0503020204020204" pitchFamily="34" charset="-122"/>
                <a:cs typeface="Times New Roman" panose="02020603050405020304" pitchFamily="18" charset="0"/>
              </a:rPr>
              <a:t> 坚决反对企业利用数字货币和</a:t>
            </a:r>
            <a:r>
              <a:rPr lang="en-US" altLang="zh-CN" sz="2400" b="1" kern="100" dirty="0">
                <a:latin typeface="微软雅黑" panose="020B0503020204020204" pitchFamily="34" charset="-122"/>
                <a:ea typeface="微软雅黑" panose="020B0503020204020204" pitchFamily="34" charset="-122"/>
                <a:cs typeface="Times New Roman" panose="02020603050405020304" pitchFamily="18" charset="0"/>
              </a:rPr>
              <a:t>Token</a:t>
            </a:r>
            <a:r>
              <a:rPr lang="zh-CN" altLang="en-US" sz="2400" b="1" kern="100" dirty="0">
                <a:latin typeface="微软雅黑" panose="020B0503020204020204" pitchFamily="34" charset="-122"/>
                <a:ea typeface="微软雅黑" panose="020B0503020204020204" pitchFamily="34" charset="-122"/>
                <a:cs typeface="Times New Roman" panose="02020603050405020304" pitchFamily="18" charset="0"/>
              </a:rPr>
              <a:t>进行传销和庞氏骗局</a:t>
            </a:r>
            <a:endParaRPr lang="zh-CN" altLang="zh-CN" sz="24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标题 12">
            <a:extLst>
              <a:ext uri="{FF2B5EF4-FFF2-40B4-BE49-F238E27FC236}">
                <a16:creationId xmlns:a16="http://schemas.microsoft.com/office/drawing/2014/main" id="{59F58A3F-0A46-4115-ABE9-145C529303F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algn="ctr">
              <a:spcBef>
                <a:spcPct val="0"/>
              </a:spcBef>
              <a:buFontTx/>
              <a:buNone/>
              <a:defRPr/>
            </a:pPr>
            <a:r>
              <a:rPr lang="en-US" altLang="zh-CN" sz="2800" dirty="0">
                <a:solidFill>
                  <a:schemeClr val="bg1"/>
                </a:solidFill>
                <a:cs typeface="+mj-cs"/>
              </a:rPr>
              <a:t>7.2 </a:t>
            </a:r>
            <a:r>
              <a:rPr lang="zh-CN" altLang="en-US" sz="2800" dirty="0">
                <a:solidFill>
                  <a:schemeClr val="bg1"/>
                </a:solidFill>
                <a:cs typeface="+mj-cs"/>
              </a:rPr>
              <a:t>区块链基本原理</a:t>
            </a:r>
          </a:p>
        </p:txBody>
      </p:sp>
      <p:sp>
        <p:nvSpPr>
          <p:cNvPr id="4" name="TextBox 49">
            <a:extLst>
              <a:ext uri="{FF2B5EF4-FFF2-40B4-BE49-F238E27FC236}">
                <a16:creationId xmlns:a16="http://schemas.microsoft.com/office/drawing/2014/main" id="{8B3F64E7-9338-4511-BE37-D6D4E61F85BB}"/>
              </a:ext>
            </a:extLst>
          </p:cNvPr>
          <p:cNvSpPr txBox="1">
            <a:spLocks noChangeArrowheads="1"/>
          </p:cNvSpPr>
          <p:nvPr/>
        </p:nvSpPr>
        <p:spPr bwMode="auto">
          <a:xfrm>
            <a:off x="107950" y="1028997"/>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7.2.5 </a:t>
            </a:r>
            <a:r>
              <a:rPr lang="zh-CN" altLang="en-US" sz="2400" b="1" dirty="0">
                <a:latin typeface="黑体" panose="02010609060101010101" pitchFamily="49" charset="-122"/>
                <a:ea typeface="黑体" panose="02010609060101010101" pitchFamily="49" charset="-122"/>
              </a:rPr>
              <a:t>总结与展望</a:t>
            </a:r>
          </a:p>
        </p:txBody>
      </p:sp>
      <p:sp>
        <p:nvSpPr>
          <p:cNvPr id="5" name="灯片编号占位符 11">
            <a:extLst>
              <a:ext uri="{FF2B5EF4-FFF2-40B4-BE49-F238E27FC236}">
                <a16:creationId xmlns:a16="http://schemas.microsoft.com/office/drawing/2014/main" id="{112D929B-4B93-4DED-99CE-827CABA7A2E0}"/>
              </a:ext>
            </a:extLst>
          </p:cNvPr>
          <p:cNvSpPr txBox="1">
            <a:spLocks/>
          </p:cNvSpPr>
          <p:nvPr/>
        </p:nvSpPr>
        <p:spPr bwMode="auto">
          <a:xfrm>
            <a:off x="8592378" y="6492875"/>
            <a:ext cx="60203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7B5D258-5F08-48A8-A4E8-C12BF8B62864}"/>
              </a:ext>
            </a:extLst>
          </p:cNvPr>
          <p:cNvSpPr>
            <a:spLocks noGrp="1" noChangeArrowheads="1"/>
          </p:cNvSpPr>
          <p:nvPr>
            <p:ph type="title" idx="4294967295"/>
          </p:nvPr>
        </p:nvSpPr>
        <p:spPr/>
        <p:txBody>
          <a:bodyPr/>
          <a:lstStyle/>
          <a:p>
            <a:pPr algn="l" eaLnBrk="1" fontAlgn="auto" hangingPunct="1">
              <a:spcAft>
                <a:spcPts val="0"/>
              </a:spcAft>
              <a:defRPr/>
            </a:pPr>
            <a:r>
              <a:rPr lang="en-US" altLang="zh-CN" sz="4000" dirty="0"/>
              <a:t>    </a:t>
            </a:r>
            <a:endParaRPr lang="zh-CN" altLang="en-US" sz="4000" b="1" dirty="0"/>
          </a:p>
        </p:txBody>
      </p:sp>
      <p:sp>
        <p:nvSpPr>
          <p:cNvPr id="220163" name="Text Box 3">
            <a:extLst>
              <a:ext uri="{FF2B5EF4-FFF2-40B4-BE49-F238E27FC236}">
                <a16:creationId xmlns:a16="http://schemas.microsoft.com/office/drawing/2014/main" id="{145B75F8-0437-4173-B513-7F784C6B2539}"/>
              </a:ext>
            </a:extLst>
          </p:cNvPr>
          <p:cNvSpPr txBox="1">
            <a:spLocks noChangeArrowheads="1"/>
          </p:cNvSpPr>
          <p:nvPr/>
        </p:nvSpPr>
        <p:spPr bwMode="auto">
          <a:xfrm>
            <a:off x="1660525" y="722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 name="矩形 5">
            <a:extLst>
              <a:ext uri="{FF2B5EF4-FFF2-40B4-BE49-F238E27FC236}">
                <a16:creationId xmlns:a16="http://schemas.microsoft.com/office/drawing/2014/main" id="{8EF78E2C-6D9C-450A-82CA-7ED10C6D73E6}"/>
              </a:ext>
            </a:extLst>
          </p:cNvPr>
          <p:cNvSpPr/>
          <p:nvPr/>
        </p:nvSpPr>
        <p:spPr>
          <a:xfrm>
            <a:off x="1258888" y="2844800"/>
            <a:ext cx="6913562" cy="1016000"/>
          </a:xfrm>
          <a:prstGeom prst="rect">
            <a:avLst/>
          </a:prstGeom>
        </p:spPr>
        <p:txBody>
          <a:bodyPr>
            <a:spAutoFit/>
          </a:bodyPr>
          <a:lstStyle/>
          <a:p>
            <a:pPr algn="ctr" eaLnBrk="1" fontAlgn="auto" hangingPunct="1">
              <a:spcBef>
                <a:spcPts val="600"/>
              </a:spcBef>
              <a:spcAft>
                <a:spcPts val="0"/>
              </a:spcAft>
              <a:defRPr/>
            </a:pPr>
            <a:r>
              <a:rPr lang="zh-CN" altLang="en-US" sz="6000" kern="100" dirty="0">
                <a:solidFill>
                  <a:srgbClr val="C00000"/>
                </a:solidFill>
                <a:latin typeface="+mn-ea"/>
                <a:ea typeface="+mn-ea"/>
                <a:cs typeface="Times New Roman" panose="02020603050405020304" pitchFamily="18" charset="0"/>
              </a:rPr>
              <a:t>谢谢</a:t>
            </a:r>
            <a:r>
              <a:rPr lang="en-US" altLang="zh-CN" sz="6000" kern="100" dirty="0">
                <a:solidFill>
                  <a:srgbClr val="C00000"/>
                </a:solidFill>
                <a:latin typeface="+mn-ea"/>
                <a:ea typeface="+mn-ea"/>
                <a:cs typeface="Times New Roman" panose="02020603050405020304" pitchFamily="18" charset="0"/>
              </a:rPr>
              <a:t>!</a:t>
            </a:r>
          </a:p>
        </p:txBody>
      </p:sp>
    </p:spTree>
  </p:cSld>
  <p:clrMapOvr>
    <a:masterClrMapping/>
  </p:clrMapOvr>
  <p:transition advTm="16782"/>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TotalTime>
  <Words>5519</Words>
  <Application>Microsoft Office PowerPoint</Application>
  <PresentationFormat>全屏显示(4:3)</PresentationFormat>
  <Paragraphs>671</Paragraphs>
  <Slides>93</Slides>
  <Notes>37</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93</vt:i4>
      </vt:variant>
    </vt:vector>
  </HeadingPairs>
  <TitlesOfParts>
    <vt:vector size="105" baseType="lpstr">
      <vt:lpstr>方正喵呜体</vt:lpstr>
      <vt:lpstr>方正胖娃简体</vt:lpstr>
      <vt:lpstr>方正少儿简体</vt:lpstr>
      <vt:lpstr>黑体</vt:lpstr>
      <vt:lpstr>宋体</vt:lpstr>
      <vt:lpstr>微软雅黑</vt:lpstr>
      <vt:lpstr>Arial</vt:lpstr>
      <vt:lpstr>Calibri</vt:lpstr>
      <vt:lpstr>Franklin Gothic Medium</vt:lpstr>
      <vt:lpstr>Times New Roman</vt:lpstr>
      <vt:lpstr>Office 主题</vt:lpstr>
      <vt:lpstr>Image</vt:lpstr>
      <vt:lpstr>无线网络安全</vt:lpstr>
      <vt:lpstr>第七章  区块链与物联网安全</vt:lpstr>
      <vt:lpstr>第七章  区块链与物联网安全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第七章  区块链与物联网安全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第七章区块链与IoT安全-7.1</dc:title>
  <dc:creator>张磊</dc:creator>
  <cp:lastModifiedBy>temp</cp:lastModifiedBy>
  <cp:revision>1479</cp:revision>
  <cp:lastPrinted>2013-12-05T08:03:06Z</cp:lastPrinted>
  <dcterms:created xsi:type="dcterms:W3CDTF">2010-05-09T08:31:32Z</dcterms:created>
  <dcterms:modified xsi:type="dcterms:W3CDTF">2023-12-12T00:38:32Z</dcterms:modified>
</cp:coreProperties>
</file>