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CF9CC-6632-E140-94FD-D876846DBA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EFE50-AF90-504E-AF22-CCBDD12FEA8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794067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/>
              <a:t>比特币</a:t>
            </a:r>
            <a:endParaRPr lang="zh-CN" altLang="en-US" sz="6000" b="1"/>
          </a:p>
          <a:p>
            <a:r>
              <a:rPr lang="en-US" altLang="zh-CN" sz="4800"/>
              <a:t>—</a:t>
            </a:r>
            <a:r>
              <a:rPr lang="zh-CN" altLang="en-US" sz="4800"/>
              <a:t>钱包、私钥、签名与交易</a:t>
            </a:r>
            <a:endParaRPr lang="zh-CN" altLang="en-US" sz="480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646" y="178352"/>
            <a:ext cx="1969328" cy="421678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600075"/>
            <a:ext cx="12192000" cy="62579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0"/>
            <a:ext cx="122088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21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204899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320290"/>
            <a:ext cx="5467350" cy="453771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0"/>
            <a:ext cx="12192000" cy="23202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350" y="2320290"/>
            <a:ext cx="6725285" cy="45383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87438" cy="68580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7" y="4284280"/>
            <a:ext cx="5446091" cy="20615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64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77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60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2087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3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5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94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48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M1Zjg5NjBlOWY5NzZkZjJkNWFhY2NhNzQ2M2Q3O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WPS 演示</Application>
  <PresentationFormat>宽屏</PresentationFormat>
  <Paragraphs>3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世界之大</cp:lastModifiedBy>
  <cp:revision>2</cp:revision>
  <dcterms:created xsi:type="dcterms:W3CDTF">2024-03-27T13:30:00Z</dcterms:created>
  <dcterms:modified xsi:type="dcterms:W3CDTF">2024-03-27T15:43:08Z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858D8028CBDD42E79A236B2F8199EBDD_12</vt:lpwstr>
  </property>
  <property fmtid="{D5CDD505-2E9C-101B-9397-08002B2CF9AE}" pid="3" name="KSOProductBuildVer">
    <vt:lpwstr>2052-12.1.0.16388</vt:lpwstr>
  </property>
</Properties>
</file>