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6" r:id="rId42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94"/>
    <p:restoredTop sz="96197"/>
  </p:normalViewPr>
  <p:slideViewPr>
    <p:cSldViewPr snapToGrid="0">
      <p:cViewPr varScale="1">
        <p:scale>
          <a:sx n="102" d="100"/>
          <a:sy n="102" d="100"/>
        </p:scale>
        <p:origin x="21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tags" Target="tags/tag1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9A492-5E9A-DB42-9332-1F5251DDF5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E9A75-CCFA-E946-BD1A-464A7DD255F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10078720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/>
              <a:t>比特币</a:t>
            </a:r>
            <a:endParaRPr lang="zh-CN" altLang="en-US" sz="6000" b="1"/>
          </a:p>
          <a:p>
            <a:r>
              <a:rPr lang="en-US" altLang="zh-CN" sz="4800"/>
              <a:t>—</a:t>
            </a:r>
            <a:r>
              <a:rPr lang="zh-CN" altLang="en-US" sz="4800"/>
              <a:t>哈希运算与神奇的难以篡改</a:t>
            </a:r>
            <a:endParaRPr lang="zh-CN" altLang="en-US" sz="480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652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2040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5527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86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7010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923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52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74563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430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82177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192000" cy="68586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2" y="212942"/>
            <a:ext cx="3188954" cy="57619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1865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61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15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310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20354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6853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86156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8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6292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76426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64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46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66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8368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76832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M1Zjg5NjBlOWY5NzZkZjJkNWFhY2NhNzQ2M2Q3O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WPS 演示</Application>
  <PresentationFormat>宽屏</PresentationFormat>
  <Paragraphs>3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世界之大</cp:lastModifiedBy>
  <cp:revision>3</cp:revision>
  <dcterms:created xsi:type="dcterms:W3CDTF">2024-03-27T14:04:00Z</dcterms:created>
  <dcterms:modified xsi:type="dcterms:W3CDTF">2024-03-27T15:39:04Z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FFB2DC4BE332429580E8CEF70B73ABF2_12</vt:lpwstr>
  </property>
  <property fmtid="{D5CDD505-2E9C-101B-9397-08002B2CF9AE}" pid="3" name="KSOProductBuildVer">
    <vt:lpwstr>2052-12.1.0.16388</vt:lpwstr>
  </property>
</Properties>
</file>