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A5611-1A8C-8440-8DE3-E9FA6B68A5E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F90F8-E4AB-464E-AC67-361F803B838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7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0095" cy="68580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16915" y="2449195"/>
            <a:ext cx="5986780" cy="1621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3250" y="2037715"/>
            <a:ext cx="7940675" cy="5129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b="1"/>
              <a:t>比特币</a:t>
            </a:r>
            <a:endParaRPr lang="zh-CN" altLang="en-US" sz="6000" b="1"/>
          </a:p>
          <a:p>
            <a:r>
              <a:rPr lang="en-US" altLang="zh-CN" sz="4800"/>
              <a:t>—</a:t>
            </a:r>
            <a:r>
              <a:rPr lang="zh-CN" altLang="en-US" sz="4800"/>
              <a:t>双花问题和UTXO的精妙</a:t>
            </a:r>
            <a:endParaRPr lang="zh-CN" altLang="en-US" sz="4800"/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0" y="386715"/>
            <a:ext cx="3484245" cy="5994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12192000" cy="68693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66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2001" cy="684806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4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891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-1"/>
            <a:ext cx="12191075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76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53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1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936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59455" y="5500370"/>
            <a:ext cx="2837180" cy="6000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M1Zjg5NjBlOWY5NzZkZjJkNWFhY2NhNzQ2M2Q3OT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WPS 演示</Application>
  <PresentationFormat>宽屏</PresentationFormat>
  <Paragraphs>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世界之大</cp:lastModifiedBy>
  <cp:revision>4</cp:revision>
  <dcterms:created xsi:type="dcterms:W3CDTF">2024-03-27T14:27:00Z</dcterms:created>
  <dcterms:modified xsi:type="dcterms:W3CDTF">2024-03-27T15:43:14Z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DFBA90C571E647E4BD37F8911F7FB172_12</vt:lpwstr>
  </property>
  <property fmtid="{D5CDD505-2E9C-101B-9397-08002B2CF9AE}" pid="3" name="KSOProductBuildVer">
    <vt:lpwstr>2052-12.1.0.16388</vt:lpwstr>
  </property>
</Properties>
</file>