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3"/>
    <p:sldId id="288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2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gs" Target="tags/tag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D41ED-28E3-4B89-A51E-C49D4E2DB0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D7489-3EC6-49C1-987C-CC75E5449E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1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共识机制</a:t>
            </a:r>
            <a:endParaRPr lang="zh-CN" altLang="en-US" sz="6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共识协议Paxos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" y="0"/>
            <a:ext cx="121908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"/>
            <a:ext cx="12192000" cy="68566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" y="0"/>
            <a:ext cx="1218899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" y="0"/>
            <a:ext cx="121887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" y="0"/>
            <a:ext cx="1219052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"/>
            <a:ext cx="12192000" cy="68567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" y="0"/>
            <a:ext cx="1219047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"/>
            <a:ext cx="12192000" cy="685757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"/>
            <a:ext cx="12192000" cy="68554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" y="0"/>
            <a:ext cx="1218618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8"/>
            <a:ext cx="12192000" cy="68555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" y="0"/>
            <a:ext cx="1218919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" y="0"/>
            <a:ext cx="121864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" y="0"/>
            <a:ext cx="121877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" y="0"/>
            <a:ext cx="1218753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2"/>
            <a:ext cx="12192000" cy="685599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"/>
            <a:ext cx="12192000" cy="68563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" y="0"/>
            <a:ext cx="121876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5"/>
            <a:ext cx="12192000" cy="685638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" y="0"/>
            <a:ext cx="1218917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"/>
            <a:ext cx="12192000" cy="685602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" y="0"/>
            <a:ext cx="121863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" y="0"/>
            <a:ext cx="121891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7"/>
            <a:ext cx="12192000" cy="685526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0"/>
            <a:ext cx="12192000" cy="685485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M5MTEwMDYzM2Q2ZGRjY2FjNjMzZThkYzI4MDQyMj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WPS 演示</Application>
  <PresentationFormat>宽屏</PresentationFormat>
  <Paragraphs>3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bo</dc:creator>
  <cp:lastModifiedBy>世界之大</cp:lastModifiedBy>
  <cp:revision>6</cp:revision>
  <dcterms:created xsi:type="dcterms:W3CDTF">2024-05-08T13:40:00Z</dcterms:created>
  <dcterms:modified xsi:type="dcterms:W3CDTF">2024-05-08T15:15:29Z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CC9DB516C1D145658F615ECBFB54A244_12</vt:lpwstr>
  </property>
  <property fmtid="{D5CDD505-2E9C-101B-9397-08002B2CF9AE}" pid="3" name="KSOProductBuildVer">
    <vt:lpwstr>2052-12.1.0.16729</vt:lpwstr>
  </property>
</Properties>
</file>