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4" r:id="rId3"/>
    <p:sldId id="257" r:id="rId4"/>
    <p:sldId id="259" r:id="rId5"/>
    <p:sldId id="260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042"/>
            <a:ext cx="10131425" cy="80165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69739"/>
            <a:ext cx="10131425" cy="5269854"/>
          </a:xfrm>
        </p:spPr>
        <p:txBody>
          <a:bodyPr anchor="t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课后作业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用定理证明的方法证明以下公式：</a:t>
                </a:r>
                <a:endParaRPr lang="en-US" altLang="zh-CN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∧¬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∧(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∧¬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∧¬(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27" t="-1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10266060" y="5870575"/>
            <a:ext cx="551167" cy="377825"/>
          </a:xfrm>
        </p:spPr>
        <p:txBody>
          <a:bodyPr/>
          <a:lstStyle/>
          <a:p>
            <a:fld id="{C62C68C5-78A2-4B1D-973E-F421ABB54D5E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7929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证明规则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9619593" y="6109139"/>
            <a:ext cx="535114" cy="428187"/>
          </a:xfrm>
          <a:prstGeom prst="rect">
            <a:avLst/>
          </a:prstGeom>
        </p:spPr>
        <p:txBody>
          <a:bodyPr/>
          <a:lstStyle/>
          <a:p>
            <a:fld id="{C62C68C5-78A2-4B1D-973E-F421ABB54D5E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4233173" y="1182758"/>
                <a:ext cx="1752630" cy="71635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MON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173" y="1182758"/>
                <a:ext cx="1752630" cy="71635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396206" y="1182758"/>
                <a:ext cx="2451233" cy="71635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CUT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205" y="1182758"/>
                <a:ext cx="2451233" cy="71635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5321819" y="5749982"/>
                <a:ext cx="2208810" cy="71635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IMP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5749982"/>
                <a:ext cx="2208810" cy="71635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2057398" y="1172605"/>
                <a:ext cx="1682580" cy="72962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HYP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1172604"/>
                <a:ext cx="1682580" cy="72962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2057399" y="2092623"/>
                <a:ext cx="2104739" cy="72962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,⊥⊢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FALSE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2092622"/>
                <a:ext cx="2104739" cy="72962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5321820" y="2097325"/>
                <a:ext cx="2957941" cy="72962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⊢¬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⊢⊥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FALSE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2097324"/>
                <a:ext cx="2957941" cy="72962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2057399" y="3004204"/>
                <a:ext cx="2104739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,¬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,¬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NOT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3004203"/>
                <a:ext cx="2104739" cy="7223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5321820" y="3004203"/>
                <a:ext cx="1944687" cy="72237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⊢⊥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⊢¬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NOT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3004203"/>
                <a:ext cx="1944687" cy="72237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2057399" y="3908413"/>
                <a:ext cx="2366321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8" y="3908412"/>
                <a:ext cx="2366321" cy="7223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5321820" y="3913115"/>
                <a:ext cx="2632371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3913114"/>
                <a:ext cx="2632371" cy="7223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2061285" y="4831550"/>
                <a:ext cx="2934965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84" y="4831549"/>
                <a:ext cx="2934965" cy="7223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5321820" y="4831549"/>
                <a:ext cx="2632371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,¬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819" y="4831548"/>
                <a:ext cx="2632371" cy="7223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2061285" y="5746969"/>
                <a:ext cx="2626046" cy="72237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IMP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85" y="5746968"/>
                <a:ext cx="2626046" cy="7223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92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1" y="247136"/>
            <a:ext cx="10131425" cy="790832"/>
          </a:xfrm>
        </p:spPr>
        <p:txBody>
          <a:bodyPr/>
          <a:lstStyle/>
          <a:p>
            <a:r>
              <a:rPr lang="en-US" dirty="0"/>
              <a:t>Solution for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∧¬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					IMP_R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∧¬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							AND_L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							</a:t>
                </a:r>
                <a:r>
                  <a:rPr lang="en-US" altLang="zh-CN" dirty="0"/>
                  <a:t>NOT</a:t>
                </a:r>
                <a:r>
                  <a:rPr lang="en-US" dirty="0"/>
                  <a:t>_L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									HYP</a:t>
                </a:r>
                <a:br>
                  <a:rPr lang="en-US" dirty="0"/>
                </a:br>
                <a:r>
                  <a:rPr lang="en-US" dirty="0"/>
                  <a:t>done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66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r>
              <a:rPr lang="en-US" dirty="0"/>
              <a:t> for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∧(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			IMP_R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dirty="0"/>
                  <a:t>				AND_R</a:t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					OR_R</a:t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OR_L</a:t>
                </a:r>
                <a:br>
                  <a:rPr lang="en-US" dirty="0"/>
                </a:br>
                <a:r>
                  <a:rPr lang="en-US" dirty="0"/>
                  <a:t>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AND_L,NOT_L,HYP</a:t>
                </a:r>
                <a:br>
                  <a:rPr lang="en-US" dirty="0"/>
                </a:br>
                <a:r>
                  <a:rPr lang="en-US" dirty="0"/>
                  <a:t>			done</a:t>
                </a:r>
                <a:br>
                  <a:rPr lang="en-US" dirty="0"/>
                </a:b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		HYP</a:t>
                </a:r>
                <a:br>
                  <a:rPr lang="en-US" dirty="0"/>
                </a:br>
                <a:r>
                  <a:rPr lang="en-US" dirty="0"/>
                  <a:t>			done</a:t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dirty="0"/>
                  <a:t>					OR_R</a:t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OR_L</a:t>
                </a:r>
                <a:br>
                  <a:rPr lang="en-US" dirty="0"/>
                </a:br>
                <a:r>
                  <a:rPr lang="en-US" dirty="0"/>
                  <a:t>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AND_L,NOT_L,HYP</a:t>
                </a:r>
                <a:br>
                  <a:rPr lang="en-US" dirty="0"/>
                </a:br>
                <a:r>
                  <a:rPr lang="en-US" dirty="0"/>
                  <a:t>			done</a:t>
                </a:r>
                <a:br>
                  <a:rPr lang="en-US" dirty="0"/>
                </a:b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								HYP</a:t>
                </a:r>
                <a:br>
                  <a:rPr lang="en-US" dirty="0"/>
                </a:br>
                <a:r>
                  <a:rPr lang="en-US" dirty="0"/>
                  <a:t>			done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 t="-925" b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942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r>
              <a:rPr lang="en-US" dirty="0"/>
              <a:t> for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85801" y="1269739"/>
                <a:ext cx="10762860" cy="526985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∧¬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∧¬(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				IMP_R</a:t>
                </a:r>
                <a:br>
                  <a:rPr lang="en-US" altLang="zh-CN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∧¬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∧¬(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					AND_R</a:t>
                </a:r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∧¬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dirty="0"/>
                  <a:t>							AND_L, OR_R</a:t>
                </a:r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								OR_L</a:t>
                </a:r>
                <a:br>
                  <a:rPr lang="en-US" altLang="zh-CN" dirty="0"/>
                </a:br>
                <a:r>
                  <a:rPr lang="en-US" altLang="zh-CN" dirty="0"/>
                  <a:t>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∧¬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,¬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								AND_L, HYP</a:t>
                </a:r>
                <a:br>
                  <a:rPr lang="en-US" altLang="zh-CN" dirty="0"/>
                </a:br>
                <a:r>
                  <a:rPr lang="en-US" altLang="zh-CN" dirty="0"/>
                  <a:t>				done</a:t>
                </a:r>
                <a:br>
                  <a:rPr lang="en-US" altLang="zh-CN" dirty="0"/>
                </a:br>
                <a:r>
                  <a:rPr lang="en-US" altLang="zh-CN" dirty="0"/>
                  <a:t>				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										NOT_L,HYP</a:t>
                </a:r>
                <a:br>
                  <a:rPr lang="en-US" altLang="zh-CN" dirty="0"/>
                </a:br>
                <a:r>
                  <a:rPr lang="en-US" altLang="zh-CN" dirty="0"/>
                  <a:t>				done</a:t>
                </a:r>
                <a:br>
                  <a:rPr lang="en-US" altLang="zh-CN" dirty="0"/>
                </a:br>
                <a:r>
                  <a:rPr lang="en-US" altLang="zh-CN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∧¬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altLang="zh-CN" dirty="0"/>
                  <a:t>						AND_L, HYP</a:t>
                </a:r>
                <a:br>
                  <a:rPr lang="en-US" altLang="zh-CN" dirty="0"/>
                </a:br>
                <a:r>
                  <a:rPr lang="en-US" altLang="zh-CN" dirty="0"/>
                  <a:t>		done	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269739"/>
                <a:ext cx="10762860" cy="5269854"/>
              </a:xfrm>
              <a:blipFill rotWithShape="0">
                <a:blip r:embed="rId2"/>
                <a:stretch>
                  <a:fillRect t="-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616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Fibonacci </a:t>
                </a:r>
                <a:r>
                  <a:rPr lang="en-US" altLang="zh-CN" dirty="0"/>
                  <a:t>numbers</a:t>
                </a:r>
              </a:p>
              <a:p>
                <a:pPr lvl="1"/>
                <a:r>
                  <a:rPr lang="en-US" dirty="0"/>
                  <a:t>basis: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recursion: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:r>
                  <a:rPr lang="zh-CN" altLang="en-US" dirty="0"/>
                  <a:t>证明：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9619593" y="6109139"/>
            <a:ext cx="535114" cy="428187"/>
          </a:xfrm>
          <a:prstGeom prst="rect">
            <a:avLst/>
          </a:prstGeom>
        </p:spPr>
        <p:txBody>
          <a:bodyPr/>
          <a:lstStyle/>
          <a:p>
            <a:fld id="{C62C68C5-78A2-4B1D-973E-F421ABB54D5E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970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r>
              <a:rPr lang="en-US" dirty="0"/>
              <a:t> for bonus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Basis: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		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Induction: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br>
                  <a:rPr lang="en-US" b="0" dirty="0"/>
                </a:br>
                <a:r>
                  <a:rPr lang="en-US" b="0" dirty="0"/>
                  <a:t>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   </a:t>
                </a:r>
                <a:br>
                  <a:rPr lang="en-US" dirty="0"/>
                </a:br>
                <a:r>
                  <a:rPr lang="en-US" dirty="0"/>
                  <a:t>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(1+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420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1891</TotalTime>
  <Words>666</Words>
  <Application>Microsoft Office PowerPoint</Application>
  <PresentationFormat>宽屏</PresentationFormat>
  <Paragraphs>36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宋体</vt:lpstr>
      <vt:lpstr>Arial</vt:lpstr>
      <vt:lpstr>Calibri</vt:lpstr>
      <vt:lpstr>Calibri Light</vt:lpstr>
      <vt:lpstr>Cambria Math</vt:lpstr>
      <vt:lpstr>天体</vt:lpstr>
      <vt:lpstr>课后作业</vt:lpstr>
      <vt:lpstr>证明规则</vt:lpstr>
      <vt:lpstr>Solution for 1</vt:lpstr>
      <vt:lpstr>Solution for 2</vt:lpstr>
      <vt:lpstr>Solution for 3</vt:lpstr>
      <vt:lpstr>bonus</vt:lpstr>
      <vt:lpstr>Solution for bonus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课后作业答案</dc:title>
  <dc:creator>qin li</dc:creator>
  <cp:lastModifiedBy>qin li</cp:lastModifiedBy>
  <cp:revision>65</cp:revision>
  <dcterms:created xsi:type="dcterms:W3CDTF">2017-03-15T01:53:26Z</dcterms:created>
  <dcterms:modified xsi:type="dcterms:W3CDTF">2020-03-20T16:16:54Z</dcterms:modified>
</cp:coreProperties>
</file>