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6" r:id="rId2"/>
    <p:sldId id="26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3/26/2020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34042"/>
            <a:ext cx="10131425" cy="801655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1269739"/>
            <a:ext cx="10131425" cy="5269854"/>
          </a:xfrm>
        </p:spPr>
        <p:txBody>
          <a:bodyPr anchor="t" anchorCtr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3/26/2020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作业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给出语言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{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≥1}</m:t>
                    </m:r>
                  </m:oMath>
                </a14:m>
                <a:r>
                  <a:rPr lang="zh-CN" altLang="en-US" dirty="0"/>
                  <a:t> 的一个正则文法（</a:t>
                </a:r>
                <a:r>
                  <a:rPr lang="en-US" altLang="zh-CN" dirty="0"/>
                  <a:t>3</a:t>
                </a:r>
                <a:r>
                  <a:rPr lang="zh-CN" altLang="en-US" dirty="0"/>
                  <a:t>型文法）</a:t>
                </a:r>
                <a:endParaRPr lang="en-US" altLang="zh-CN" dirty="0"/>
              </a:p>
              <a:p>
                <a:r>
                  <a:rPr lang="en-US" altLang="zh-CN" b="0" dirty="0"/>
                  <a:t>Solution:</a:t>
                </a:r>
              </a:p>
              <a:p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𝑎𝐴</m:t>
                    </m:r>
                  </m:oMath>
                </a14:m>
                <a:br>
                  <a:rPr lang="en-US" altLang="zh-CN" b="0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𝑎𝑆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|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US" altLang="zh-CN" dirty="0"/>
              </a:p>
              <a:p>
                <a:pPr marL="0" indent="0">
                  <a:buNone/>
                </a:pPr>
                <a:endParaRPr lang="en-US" altLang="zh-CN" dirty="0"/>
              </a:p>
              <a:p>
                <a:pPr marL="457200" indent="-457200">
                  <a:buFont typeface="+mj-lt"/>
                  <a:buAutoNum type="arabicPeriod"/>
                </a:pPr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43" t="-138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4294967295"/>
          </p:nvPr>
        </p:nvSpPr>
        <p:spPr>
          <a:xfrm>
            <a:off x="9619593" y="6109139"/>
            <a:ext cx="535114" cy="428187"/>
          </a:xfrm>
          <a:prstGeom prst="rect">
            <a:avLst/>
          </a:prstGeom>
        </p:spPr>
        <p:txBody>
          <a:bodyPr/>
          <a:lstStyle/>
          <a:p>
            <a:fld id="{C62C68C5-78A2-4B1D-973E-F421ABB54D5E}" type="slidenum">
              <a:rPr lang="zh-CN" altLang="en-US" smtClean="0"/>
              <a:pPr/>
              <a:t>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725056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作业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给出一个上下文无关文法（</a:t>
                </a:r>
                <a:r>
                  <a:rPr lang="en-US" altLang="zh-CN" dirty="0"/>
                  <a:t>2</a:t>
                </a:r>
                <a:r>
                  <a:rPr lang="zh-CN" altLang="en-US" dirty="0"/>
                  <a:t>型文法）描述如下语言，要求其中</a:t>
                </a:r>
                <a:r>
                  <a:rPr lang="en-US" altLang="zh-CN" dirty="0"/>
                  <a:t>1</a:t>
                </a:r>
                <a:r>
                  <a:rPr lang="zh-CN" altLang="en-US" dirty="0"/>
                  <a:t>和</a:t>
                </a:r>
                <a:r>
                  <a:rPr lang="en-US" altLang="zh-CN" dirty="0"/>
                  <a:t>0</a:t>
                </a:r>
                <a:r>
                  <a:rPr lang="zh-CN" altLang="en-US" dirty="0"/>
                  <a:t>的比例为</a:t>
                </a:r>
                <a:r>
                  <a:rPr lang="en-US" altLang="zh-CN" dirty="0"/>
                  <a:t>3</a:t>
                </a:r>
                <a:r>
                  <a:rPr lang="zh-CN" altLang="en-US" dirty="0"/>
                  <a:t>比</a:t>
                </a:r>
                <a:r>
                  <a:rPr lang="en-US" altLang="zh-CN" dirty="0"/>
                  <a:t>2</a:t>
                </a:r>
              </a:p>
              <a:p>
                <a:r>
                  <a:rPr lang="en-US" altLang="zh-CN" dirty="0"/>
                  <a:t>Solution:</a:t>
                </a:r>
              </a:p>
              <a:p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 0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0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 0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0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br>
                  <a:rPr lang="en-US" altLang="zh-CN" b="0" dirty="0"/>
                </a:br>
                <a:r>
                  <a:rPr lang="en-US" altLang="zh-CN" b="0" dirty="0"/>
                  <a:t>		   </a:t>
                </a:r>
                <a14:m>
                  <m:oMath xmlns:m="http://schemas.openxmlformats.org/officeDocument/2006/math"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|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 1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1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br>
                  <a:rPr lang="en-US" altLang="zh-CN" b="0" i="1" dirty="0">
                    <a:latin typeface="Cambria Math" panose="02040503050406030204" pitchFamily="18" charset="0"/>
                  </a:rPr>
                </a:br>
                <a:r>
                  <a:rPr lang="en-US" altLang="zh-CN" b="0" i="1" dirty="0">
                    <a:latin typeface="Cambria Math" panose="02040503050406030204" pitchFamily="18" charset="0"/>
                  </a:rPr>
                  <a:t>		 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 1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1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| 1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endParaRPr lang="en-US" altLang="zh-CN" b="0" dirty="0"/>
              </a:p>
              <a:p>
                <a:endParaRPr lang="en-US" altLang="zh-CN" dirty="0"/>
              </a:p>
              <a:p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|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𝐴𝐴𝐵𝐵𝐵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𝐴𝐵𝐴𝐵𝐵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𝐴𝐵𝐵𝐴𝐵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𝐴𝐵𝐵𝐵𝐴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𝐵𝐴𝐴𝐵𝐵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br>
                  <a:rPr lang="en-US" altLang="zh-CN" b="0" i="1" dirty="0">
                    <a:latin typeface="Cambria Math" panose="02040503050406030204" pitchFamily="18" charset="0"/>
                  </a:rPr>
                </a:br>
                <a:r>
                  <a:rPr lang="en-US" altLang="zh-CN" b="0" i="1" dirty="0">
                    <a:latin typeface="Cambria Math" panose="02040503050406030204" pitchFamily="18" charset="0"/>
                  </a:rPr>
                  <a:t>          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𝐵𝐴𝐵𝐴𝐵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𝐵𝐴𝐵𝐵𝐴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𝐵𝐵𝐴𝐴𝐵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𝐵𝐵𝐴𝐵𝐴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|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𝐵𝐵𝐵𝐴𝐴</m:t>
                    </m:r>
                  </m:oMath>
                </a14:m>
                <a:br>
                  <a:rPr lang="en-US" altLang="zh-CN" dirty="0"/>
                </a:b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→0 | 0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br>
                  <a:rPr lang="en-US" altLang="zh-CN" b="0" dirty="0"/>
                </a:b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→1 | 1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43" t="-1387" r="-3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459323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天体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TM03457452[[fn=天体]]</Template>
  <TotalTime>1891</TotalTime>
  <Words>170</Words>
  <Application>Microsoft Office PowerPoint</Application>
  <PresentationFormat>宽屏</PresentationFormat>
  <Paragraphs>11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8" baseType="lpstr">
      <vt:lpstr>宋体</vt:lpstr>
      <vt:lpstr>Arial</vt:lpstr>
      <vt:lpstr>Calibri</vt:lpstr>
      <vt:lpstr>Calibri Light</vt:lpstr>
      <vt:lpstr>Cambria Math</vt:lpstr>
      <vt:lpstr>天体</vt:lpstr>
      <vt:lpstr>作业</vt:lpstr>
      <vt:lpstr>作业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形式语言与自动机 课后作业答案</dc:title>
  <dc:creator>qin li</dc:creator>
  <cp:lastModifiedBy>qin li</cp:lastModifiedBy>
  <cp:revision>66</cp:revision>
  <dcterms:created xsi:type="dcterms:W3CDTF">2017-03-15T01:53:26Z</dcterms:created>
  <dcterms:modified xsi:type="dcterms:W3CDTF">2020-03-26T07:20:03Z</dcterms:modified>
</cp:coreProperties>
</file>