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90E302-AE5B-4EDF-8F7C-6C5C61DDB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C67BB1F-9955-427D-B49C-EC5839E764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证明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dirty="0"/>
                  <a:t>不是正则语言</a:t>
                </a:r>
              </a:p>
              <a:p>
                <a:endParaRPr lang="en-US" altLang="zh-CN" dirty="0"/>
              </a:p>
              <a:p>
                <a:r>
                  <a:rPr lang="zh-CN" altLang="zh-CN" dirty="0"/>
                  <a:t>答案：假设</a:t>
                </a:r>
                <a:r>
                  <a:rPr lang="en-US" altLang="zh-CN" dirty="0"/>
                  <a:t>L</a:t>
                </a:r>
                <a:r>
                  <a:rPr lang="zh-CN" altLang="zh-CN" dirty="0"/>
                  <a:t>是正则语言，那对一个长度大于</a:t>
                </a:r>
                <a:r>
                  <a:rPr lang="en-US" altLang="zh-CN" dirty="0"/>
                  <a:t>n</a:t>
                </a:r>
                <a:r>
                  <a:rPr lang="zh-CN" altLang="zh-CN" dirty="0"/>
                  <a:t>的串</a:t>
                </a:r>
                <a:r>
                  <a:rPr lang="en-US" altLang="zh-CN" dirty="0"/>
                  <a:t>w</a:t>
                </a:r>
                <a:r>
                  <a:rPr lang="zh-CN" altLang="zh-CN" dirty="0"/>
                  <a:t>，</a:t>
                </a:r>
                <a:r>
                  <a:rPr lang="en-US" altLang="zh-CN" dirty="0"/>
                  <a:t>w=</a:t>
                </a:r>
                <a:r>
                  <a:rPr lang="en-US" altLang="zh-CN" dirty="0" err="1"/>
                  <a:t>xyz</a:t>
                </a:r>
                <a:r>
                  <a:rPr lang="zh-CN" altLang="zh-CN" dirty="0"/>
                  <a:t>，并且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/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/>
                          <m:t>xy</m:t>
                        </m:r>
                      </m:e>
                    </m:d>
                    <m:r>
                      <a:rPr lang="en-US" altLang="zh-CN"/>
                      <m:t>≤</m:t>
                    </m:r>
                    <m:r>
                      <m:rPr>
                        <m:sty m:val="p"/>
                      </m:rPr>
                      <a:rPr lang="en-US" altLang="zh-CN"/>
                      <m:t>n</m:t>
                    </m:r>
                  </m:oMath>
                </a14:m>
                <a:r>
                  <a:rPr lang="en-US" altLang="zh-CN" dirty="0"/>
                  <a:t>. </a:t>
                </a:r>
                <a:r>
                  <a:rPr lang="zh-CN" altLang="zh-CN" dirty="0"/>
                  <a:t>则我们可知</a:t>
                </a:r>
                <a:r>
                  <a:rPr lang="en-US" altLang="zh-CN" dirty="0" err="1"/>
                  <a:t>xy</a:t>
                </a:r>
                <a:r>
                  <a:rPr lang="zh-CN" altLang="zh-CN" dirty="0"/>
                  <a:t>都是</a:t>
                </a:r>
                <a:r>
                  <a:rPr lang="en-US" altLang="zh-CN" dirty="0"/>
                  <a:t>0. </a:t>
                </a:r>
                <a:r>
                  <a:rPr lang="zh-CN" altLang="zh-CN" dirty="0"/>
                  <a:t>考虑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/>
                          <m:t>xy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/>
                          <m:t>k</m:t>
                        </m:r>
                      </m:sup>
                    </m:sSup>
                    <m:r>
                      <a:rPr lang="en-US" altLang="zh-CN" i="1"/>
                      <m:t>𝑧</m:t>
                    </m:r>
                  </m:oMath>
                </a14:m>
                <a:r>
                  <a:rPr lang="zh-CN" altLang="zh-CN" dirty="0"/>
                  <a:t>其中</a:t>
                </a:r>
                <a:r>
                  <a:rPr lang="en-US" altLang="zh-CN" dirty="0"/>
                  <a:t>k=2, </a:t>
                </a:r>
                <a:r>
                  <a:rPr lang="zh-CN" altLang="zh-CN" dirty="0"/>
                  <a:t>根据泵引理有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/>
                          <m:t>xy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/>
                          <m:t>k</m:t>
                        </m:r>
                      </m:sup>
                    </m:sSup>
                    <m:r>
                      <a:rPr lang="en-US" altLang="zh-CN" i="1"/>
                      <m:t>𝑧</m:t>
                    </m:r>
                    <m:r>
                      <a:rPr lang="en-US" altLang="zh-CN" i="1"/>
                      <m:t>∈</m:t>
                    </m:r>
                    <m:r>
                      <a:rPr lang="en-US" altLang="zh-CN" i="1"/>
                      <m:t>𝐿</m:t>
                    </m:r>
                  </m:oMath>
                </a14:m>
                <a:r>
                  <a:rPr lang="zh-CN" altLang="zh-CN" dirty="0"/>
                  <a:t>。然而，我们可知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/>
                          <m:t>xy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/>
                          <m:t>k</m:t>
                        </m:r>
                      </m:sup>
                    </m:sSup>
                    <m:r>
                      <a:rPr lang="en-US" altLang="zh-CN" i="1"/>
                      <m:t>𝑧</m:t>
                    </m:r>
                  </m:oMath>
                </a14:m>
                <a:r>
                  <a:rPr lang="zh-CN" altLang="zh-CN" dirty="0"/>
                  <a:t>中有</a:t>
                </a:r>
                <a:r>
                  <a:rPr lang="en-US" altLang="zh-CN" dirty="0"/>
                  <a:t>m</a:t>
                </a:r>
                <a:r>
                  <a:rPr lang="zh-CN" altLang="zh-CN" dirty="0"/>
                  <a:t>个</a:t>
                </a:r>
                <a:r>
                  <a:rPr lang="en-US" altLang="zh-CN" dirty="0"/>
                  <a:t>1</a:t>
                </a:r>
                <a:r>
                  <a:rPr lang="zh-CN" altLang="zh-CN" dirty="0"/>
                  <a:t>，至少</a:t>
                </a:r>
                <a:r>
                  <a:rPr lang="en-US" altLang="zh-CN" dirty="0"/>
                  <a:t>2m+1</a:t>
                </a:r>
                <a:r>
                  <a:rPr lang="zh-CN" altLang="zh-CN" dirty="0"/>
                  <a:t>个</a:t>
                </a:r>
                <a:r>
                  <a:rPr lang="en-US" altLang="zh-CN" dirty="0"/>
                  <a:t>0</a:t>
                </a:r>
                <a:r>
                  <a:rPr lang="zh-CN" altLang="zh-CN" dirty="0"/>
                  <a:t>，因此有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/>
                          <m:t>xy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/>
                          <m:t>k</m:t>
                        </m:r>
                      </m:sup>
                    </m:sSup>
                    <m:r>
                      <a:rPr lang="en-US" altLang="zh-CN" i="1"/>
                      <m:t>𝑧</m:t>
                    </m:r>
                    <m:r>
                      <a:rPr lang="en-US" altLang="zh-CN" i="1"/>
                      <m:t>∉</m:t>
                    </m:r>
                    <m:r>
                      <a:rPr lang="en-US" altLang="zh-CN" i="1"/>
                      <m:t>𝐿</m:t>
                    </m:r>
                  </m:oMath>
                </a14:m>
                <a:r>
                  <a:rPr lang="zh-CN" altLang="zh-CN" dirty="0"/>
                  <a:t>。矛盾，所以</a:t>
                </a:r>
                <a:r>
                  <a:rPr lang="en-US" altLang="zh-CN" dirty="0"/>
                  <a:t>L</a:t>
                </a:r>
                <a:r>
                  <a:rPr lang="zh-CN" altLang="zh-CN" dirty="0"/>
                  <a:t>不是正则语言。</a:t>
                </a: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C67BB1F-9955-427D-B49C-EC5839E764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3" t="-1387" r="-39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013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1896</TotalTime>
  <Words>96</Words>
  <Application>Microsoft Office PowerPoint</Application>
  <PresentationFormat>宽屏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Cambria Math</vt:lpstr>
      <vt:lpstr>天体</vt:lpstr>
      <vt:lpstr>作业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li qin</cp:lastModifiedBy>
  <cp:revision>67</cp:revision>
  <dcterms:created xsi:type="dcterms:W3CDTF">2017-03-15T01:53:26Z</dcterms:created>
  <dcterms:modified xsi:type="dcterms:W3CDTF">2020-04-11T02:38:48Z</dcterms:modified>
</cp:coreProperties>
</file>